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5" r:id="rId2"/>
    <p:sldId id="258" r:id="rId3"/>
    <p:sldId id="267" r:id="rId4"/>
    <p:sldId id="266" r:id="rId5"/>
  </p:sldIdLst>
  <p:sldSz cx="12192000" cy="6858000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E1F2"/>
    <a:srgbClr val="36C7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7F8A9E-F571-D469-0107-4FC929A1512A}" v="2405" dt="2021-06-08T11:10:33.669"/>
    <p1510:client id="{09C2845F-754E-C8B0-7002-318EFAA82C0C}" v="34" dt="2022-05-23T13:07:49.652"/>
    <p1510:client id="{1EF26EF8-86B4-CCDC-93BF-1BF7D2D5D2ED}" v="6647" dt="2020-10-13T11:59:46.336"/>
    <p1510:client id="{3D8E7A79-8709-7273-6445-E84C4457AA1B}" v="10" dt="2020-10-16T08:27:34.355"/>
    <p1510:client id="{619C0F4C-407B-53A8-6EB4-00FBA6C482C3}" v="547" dt="2022-05-25T08:23:20.661"/>
    <p1510:client id="{65A44332-4A46-438A-B585-418CBAD31D0D}" v="414" dt="2020-10-16T08:00:48.032"/>
    <p1510:client id="{71732667-ED28-BF31-E76F-D2810FB3B57A}" v="260" dt="2022-05-23T09:19:01.441"/>
    <p1510:client id="{75B9CFD8-80E5-89AB-CDCA-08A251CC6008}" v="72" dt="2022-05-16T09:59:17.245"/>
    <p1510:client id="{90B4F704-12CB-E55D-5707-E6D60B8C58C2}" v="2310" dt="2022-05-10T11:49:19.320"/>
    <p1510:client id="{A3886E6A-D111-D681-B64E-8894E910B740}" v="3" dt="2020-10-16T10:22:57.202"/>
    <p1510:client id="{A4C0799D-DA9D-40EE-FA17-6E476C3C16B0}" v="358" dt="2022-05-23T08:56:07.234"/>
    <p1510:client id="{A8B2F109-398D-3C03-1312-666A5E0EF2C0}" v="430" dt="2022-05-10T11:23:15.144"/>
    <p1510:client id="{AA575ACA-2D15-98B0-58B8-1C426ED94FCF}" v="19" dt="2020-10-16T10:33:22.467"/>
    <p1510:client id="{D240D953-FFEB-7978-BF79-AB191F3CE38B}" v="98" dt="2020-10-16T10:54:33.959"/>
    <p1510:client id="{E364907D-F3A9-FF27-EFA1-04DA7F5EA87B}" v="27" dt="2020-10-19T10:19:22.473"/>
    <p1510:client id="{E5FD6EDE-8521-DF2B-FCF5-4A2FB84CD7D8}" v="121" dt="2020-10-20T14:08:29.361"/>
    <p1510:client id="{F5DE58E9-59FE-A077-924A-7308AB28A28C}" v="21" dt="2020-10-19T11:34:04.517"/>
    <p1510:client id="{F8E5F1D4-4FD5-4616-B99B-733438AFB383}" v="77" dt="2020-10-13T10:37:50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PIERRE (COMITÉ DE LA CHARENTE-MARITIME)" userId="S::6017000.pdavid@ffhandball.net::7024bbc1-e331-4b9e-af99-bec0f01dd968" providerId="AD" clId="Web-{65A44332-4A46-438A-B585-418CBAD31D0D}"/>
    <pc:docChg chg="modSld">
      <pc:chgData name="DAVID PIERRE (COMITÉ DE LA CHARENTE-MARITIME)" userId="S::6017000.pdavid@ffhandball.net::7024bbc1-e331-4b9e-af99-bec0f01dd968" providerId="AD" clId="Web-{65A44332-4A46-438A-B585-418CBAD31D0D}" dt="2020-10-16T08:00:48.032" v="358" actId="1076"/>
      <pc:docMkLst>
        <pc:docMk/>
      </pc:docMkLst>
      <pc:sldChg chg="addSp delSp modSp">
        <pc:chgData name="DAVID PIERRE (COMITÉ DE LA CHARENTE-MARITIME)" userId="S::6017000.pdavid@ffhandball.net::7024bbc1-e331-4b9e-af99-bec0f01dd968" providerId="AD" clId="Web-{65A44332-4A46-438A-B585-418CBAD31D0D}" dt="2020-10-16T07:57:50.371" v="263" actId="14100"/>
        <pc:sldMkLst>
          <pc:docMk/>
          <pc:sldMk cId="0" sldId="258"/>
        </pc:sldMkLst>
        <pc:spChg chg="mod">
          <ac:chgData name="DAVID PIERRE (COMITÉ DE LA CHARENTE-MARITIME)" userId="S::6017000.pdavid@ffhandball.net::7024bbc1-e331-4b9e-af99-bec0f01dd968" providerId="AD" clId="Web-{65A44332-4A46-438A-B585-418CBAD31D0D}" dt="2020-10-16T07:55:51.399" v="258" actId="20577"/>
          <ac:spMkLst>
            <pc:docMk/>
            <pc:sldMk cId="0" sldId="258"/>
            <ac:spMk id="2" creationId="{51721323-A122-400E-BCBE-FA35EE7B443E}"/>
          </ac:spMkLst>
        </pc:spChg>
        <pc:picChg chg="add del mod">
          <ac:chgData name="DAVID PIERRE (COMITÉ DE LA CHARENTE-MARITIME)" userId="S::6017000.pdavid@ffhandball.net::7024bbc1-e331-4b9e-af99-bec0f01dd968" providerId="AD" clId="Web-{65A44332-4A46-438A-B585-418CBAD31D0D}" dt="2020-10-16T07:45:57.821" v="166"/>
          <ac:picMkLst>
            <pc:docMk/>
            <pc:sldMk cId="0" sldId="258"/>
            <ac:picMk id="3" creationId="{33B21165-6311-4377-90F2-431A60B2B71C}"/>
          </ac:picMkLst>
        </pc:picChg>
        <pc:picChg chg="add del mod">
          <ac:chgData name="DAVID PIERRE (COMITÉ DE LA CHARENTE-MARITIME)" userId="S::6017000.pdavid@ffhandball.net::7024bbc1-e331-4b9e-af99-bec0f01dd968" providerId="AD" clId="Web-{65A44332-4A46-438A-B585-418CBAD31D0D}" dt="2020-10-16T07:57:38.215" v="259"/>
          <ac:picMkLst>
            <pc:docMk/>
            <pc:sldMk cId="0" sldId="258"/>
            <ac:picMk id="5" creationId="{B6C61B47-F296-464E-9A4A-3A3BCAA8EBC9}"/>
          </ac:picMkLst>
        </pc:picChg>
        <pc:picChg chg="add mod">
          <ac:chgData name="DAVID PIERRE (COMITÉ DE LA CHARENTE-MARITIME)" userId="S::6017000.pdavid@ffhandball.net::7024bbc1-e331-4b9e-af99-bec0f01dd968" providerId="AD" clId="Web-{65A44332-4A46-438A-B585-418CBAD31D0D}" dt="2020-10-16T07:57:50.371" v="263" actId="14100"/>
          <ac:picMkLst>
            <pc:docMk/>
            <pc:sldMk cId="0" sldId="258"/>
            <ac:picMk id="6" creationId="{A55AA3F8-F957-4701-A58A-033B0277655A}"/>
          </ac:picMkLst>
        </pc:picChg>
      </pc:sldChg>
      <pc:sldChg chg="addSp delSp modSp">
        <pc:chgData name="DAVID PIERRE (COMITÉ DE LA CHARENTE-MARITIME)" userId="S::6017000.pdavid@ffhandball.net::7024bbc1-e331-4b9e-af99-bec0f01dd968" providerId="AD" clId="Web-{65A44332-4A46-438A-B585-418CBAD31D0D}" dt="2020-10-16T08:00:48.032" v="358" actId="1076"/>
        <pc:sldMkLst>
          <pc:docMk/>
          <pc:sldMk cId="0" sldId="260"/>
        </pc:sldMkLst>
        <pc:spChg chg="mod">
          <ac:chgData name="DAVID PIERRE (COMITÉ DE LA CHARENTE-MARITIME)" userId="S::6017000.pdavid@ffhandball.net::7024bbc1-e331-4b9e-af99-bec0f01dd968" providerId="AD" clId="Web-{65A44332-4A46-438A-B585-418CBAD31D0D}" dt="2020-10-16T07:47:38.605" v="181" actId="1076"/>
          <ac:spMkLst>
            <pc:docMk/>
            <pc:sldMk cId="0" sldId="260"/>
            <ac:spMk id="4" creationId="{00000000-0000-0000-0000-000000000000}"/>
          </ac:spMkLst>
        </pc:spChg>
        <pc:spChg chg="add mod">
          <ac:chgData name="DAVID PIERRE (COMITÉ DE LA CHARENTE-MARITIME)" userId="S::6017000.pdavid@ffhandball.net::7024bbc1-e331-4b9e-af99-bec0f01dd968" providerId="AD" clId="Web-{65A44332-4A46-438A-B585-418CBAD31D0D}" dt="2020-10-16T08:00:48.032" v="358" actId="1076"/>
          <ac:spMkLst>
            <pc:docMk/>
            <pc:sldMk cId="0" sldId="260"/>
            <ac:spMk id="7" creationId="{EE83B9FE-F992-4511-98AC-61D9578AE788}"/>
          </ac:spMkLst>
        </pc:spChg>
        <pc:spChg chg="add del mod">
          <ac:chgData name="DAVID PIERRE (COMITÉ DE LA CHARENTE-MARITIME)" userId="S::6017000.pdavid@ffhandball.net::7024bbc1-e331-4b9e-af99-bec0f01dd968" providerId="AD" clId="Web-{65A44332-4A46-438A-B585-418CBAD31D0D}" dt="2020-10-16T08:00:27.203" v="354" actId="20577"/>
          <ac:spMkLst>
            <pc:docMk/>
            <pc:sldMk cId="0" sldId="260"/>
            <ac:spMk id="9" creationId="{3D2DFC1B-7CFC-425F-AFFC-D4730DED91CA}"/>
          </ac:spMkLst>
        </pc:spChg>
        <pc:spChg chg="mod">
          <ac:chgData name="DAVID PIERRE (COMITÉ DE LA CHARENTE-MARITIME)" userId="S::6017000.pdavid@ffhandball.net::7024bbc1-e331-4b9e-af99-bec0f01dd968" providerId="AD" clId="Web-{65A44332-4A46-438A-B585-418CBAD31D0D}" dt="2020-10-16T07:47:48.761" v="183" actId="1076"/>
          <ac:spMkLst>
            <pc:docMk/>
            <pc:sldMk cId="0" sldId="260"/>
            <ac:spMk id="17" creationId="{00000000-0000-0000-0000-000000000000}"/>
          </ac:spMkLst>
        </pc:spChg>
        <pc:graphicFrameChg chg="mod">
          <ac:chgData name="DAVID PIERRE (COMITÉ DE LA CHARENTE-MARITIME)" userId="S::6017000.pdavid@ffhandball.net::7024bbc1-e331-4b9e-af99-bec0f01dd968" providerId="AD" clId="Web-{65A44332-4A46-438A-B585-418CBAD31D0D}" dt="2020-10-16T07:47:43.417" v="182" actId="1076"/>
          <ac:graphicFrameMkLst>
            <pc:docMk/>
            <pc:sldMk cId="0" sldId="260"/>
            <ac:graphicFrameMk id="5" creationId="{00000000-0000-0000-0000-000000000000}"/>
          </ac:graphicFrameMkLst>
        </pc:graphicFrameChg>
        <pc:graphicFrameChg chg="mod modGraphic">
          <ac:chgData name="DAVID PIERRE (COMITÉ DE LA CHARENTE-MARITIME)" userId="S::6017000.pdavid@ffhandball.net::7024bbc1-e331-4b9e-af99-bec0f01dd968" providerId="AD" clId="Web-{65A44332-4A46-438A-B585-418CBAD31D0D}" dt="2020-10-16T07:58:26.060" v="271" actId="1076"/>
          <ac:graphicFrameMkLst>
            <pc:docMk/>
            <pc:sldMk cId="0" sldId="260"/>
            <ac:graphicFrameMk id="12" creationId="{00000000-0000-0000-0000-000000000000}"/>
          </ac:graphicFrameMkLst>
        </pc:graphicFrameChg>
        <pc:picChg chg="add del mod">
          <ac:chgData name="DAVID PIERRE (COMITÉ DE LA CHARENTE-MARITIME)" userId="S::6017000.pdavid@ffhandball.net::7024bbc1-e331-4b9e-af99-bec0f01dd968" providerId="AD" clId="Web-{65A44332-4A46-438A-B585-418CBAD31D0D}" dt="2020-10-16T07:58:48.623" v="276"/>
          <ac:picMkLst>
            <pc:docMk/>
            <pc:sldMk cId="0" sldId="260"/>
            <ac:picMk id="2" creationId="{83FCAB6C-AC52-4A1B-9F57-4A362707B744}"/>
          </ac:picMkLst>
        </pc:picChg>
        <pc:picChg chg="add del mod">
          <ac:chgData name="DAVID PIERRE (COMITÉ DE LA CHARENTE-MARITIME)" userId="S::6017000.pdavid@ffhandball.net::7024bbc1-e331-4b9e-af99-bec0f01dd968" providerId="AD" clId="Web-{65A44332-4A46-438A-B585-418CBAD31D0D}" dt="2020-10-16T07:58:00.762" v="264"/>
          <ac:picMkLst>
            <pc:docMk/>
            <pc:sldMk cId="0" sldId="260"/>
            <ac:picMk id="3" creationId="{68ECC34C-0CE5-4AFC-B98B-21C7E17E100F}"/>
          </ac:picMkLst>
        </pc:picChg>
        <pc:picChg chg="add mod">
          <ac:chgData name="DAVID PIERRE (COMITÉ DE LA CHARENTE-MARITIME)" userId="S::6017000.pdavid@ffhandball.net::7024bbc1-e331-4b9e-af99-bec0f01dd968" providerId="AD" clId="Web-{65A44332-4A46-438A-B585-418CBAD31D0D}" dt="2020-10-16T07:59:31.561" v="322" actId="1076"/>
          <ac:picMkLst>
            <pc:docMk/>
            <pc:sldMk cId="0" sldId="260"/>
            <ac:picMk id="10" creationId="{0C29A83D-095E-4ACD-9B6A-5D2FB02010DF}"/>
          </ac:picMkLst>
        </pc:picChg>
        <pc:picChg chg="add mod">
          <ac:chgData name="DAVID PIERRE (COMITÉ DE LA CHARENTE-MARITIME)" userId="S::6017000.pdavid@ffhandball.net::7024bbc1-e331-4b9e-af99-bec0f01dd968" providerId="AD" clId="Web-{65A44332-4A46-438A-B585-418CBAD31D0D}" dt="2020-10-16T07:59:33.780" v="323" actId="1076"/>
          <ac:picMkLst>
            <pc:docMk/>
            <pc:sldMk cId="0" sldId="260"/>
            <ac:picMk id="11" creationId="{51330256-A3F4-4312-8D95-0E174C985AF1}"/>
          </ac:picMkLst>
        </pc:picChg>
        <pc:cxnChg chg="add del mod">
          <ac:chgData name="DAVID PIERRE (COMITÉ DE LA CHARENTE-MARITIME)" userId="S::6017000.pdavid@ffhandball.net::7024bbc1-e331-4b9e-af99-bec0f01dd968" providerId="AD" clId="Web-{65A44332-4A46-438A-B585-418CBAD31D0D}" dt="2020-10-16T07:53:12.895" v="228"/>
          <ac:cxnSpMkLst>
            <pc:docMk/>
            <pc:sldMk cId="0" sldId="260"/>
            <ac:cxnSpMk id="6" creationId="{DFCF85C0-0133-4812-AFA5-22926F4126B0}"/>
          </ac:cxnSpMkLst>
        </pc:cxnChg>
      </pc:sldChg>
    </pc:docChg>
  </pc:docChgLst>
  <pc:docChgLst>
    <pc:chgData name="DAVID PIERRE (COMITÉ DE LA CHARENTE-MARITIME)" userId="S::6017000.pdavid@ffhandball.net::7024bbc1-e331-4b9e-af99-bec0f01dd968" providerId="AD" clId="Web-{3D8E7A79-8709-7273-6445-E84C4457AA1B}"/>
    <pc:docChg chg="modSld">
      <pc:chgData name="DAVID PIERRE (COMITÉ DE LA CHARENTE-MARITIME)" userId="S::6017000.pdavid@ffhandball.net::7024bbc1-e331-4b9e-af99-bec0f01dd968" providerId="AD" clId="Web-{3D8E7A79-8709-7273-6445-E84C4457AA1B}" dt="2020-10-16T08:27:33.808" v="7" actId="20577"/>
      <pc:docMkLst>
        <pc:docMk/>
      </pc:docMkLst>
      <pc:sldChg chg="modSp">
        <pc:chgData name="DAVID PIERRE (COMITÉ DE LA CHARENTE-MARITIME)" userId="S::6017000.pdavid@ffhandball.net::7024bbc1-e331-4b9e-af99-bec0f01dd968" providerId="AD" clId="Web-{3D8E7A79-8709-7273-6445-E84C4457AA1B}" dt="2020-10-16T08:27:32.526" v="5" actId="20577"/>
        <pc:sldMkLst>
          <pc:docMk/>
          <pc:sldMk cId="0" sldId="260"/>
        </pc:sldMkLst>
        <pc:spChg chg="mod">
          <ac:chgData name="DAVID PIERRE (COMITÉ DE LA CHARENTE-MARITIME)" userId="S::6017000.pdavid@ffhandball.net::7024bbc1-e331-4b9e-af99-bec0f01dd968" providerId="AD" clId="Web-{3D8E7A79-8709-7273-6445-E84C4457AA1B}" dt="2020-10-16T08:27:32.526" v="5" actId="20577"/>
          <ac:spMkLst>
            <pc:docMk/>
            <pc:sldMk cId="0" sldId="260"/>
            <ac:spMk id="9" creationId="{3D2DFC1B-7CFC-425F-AFFC-D4730DED91CA}"/>
          </ac:spMkLst>
        </pc:spChg>
      </pc:sldChg>
    </pc:docChg>
  </pc:docChgLst>
  <pc:docChgLst>
    <pc:chgData name="DAVID PIERRE (COMITÉ DE LA CHARENTE-MARITIME)" userId="S::6017000.pdavid@ffhandball.net::7024bbc1-e331-4b9e-af99-bec0f01dd968" providerId="AD" clId="Web-{AA575ACA-2D15-98B0-58B8-1C426ED94FCF}"/>
    <pc:docChg chg="modSld">
      <pc:chgData name="DAVID PIERRE (COMITÉ DE LA CHARENTE-MARITIME)" userId="S::6017000.pdavid@ffhandball.net::7024bbc1-e331-4b9e-af99-bec0f01dd968" providerId="AD" clId="Web-{AA575ACA-2D15-98B0-58B8-1C426ED94FCF}" dt="2020-10-16T10:33:21.732" v="17" actId="20577"/>
      <pc:docMkLst>
        <pc:docMk/>
      </pc:docMkLst>
      <pc:sldChg chg="modSp">
        <pc:chgData name="DAVID PIERRE (COMITÉ DE LA CHARENTE-MARITIME)" userId="S::6017000.pdavid@ffhandball.net::7024bbc1-e331-4b9e-af99-bec0f01dd968" providerId="AD" clId="Web-{AA575ACA-2D15-98B0-58B8-1C426ED94FCF}" dt="2020-10-16T10:33:20.873" v="15" actId="20577"/>
        <pc:sldMkLst>
          <pc:docMk/>
          <pc:sldMk cId="0" sldId="260"/>
        </pc:sldMkLst>
        <pc:spChg chg="mod">
          <ac:chgData name="DAVID PIERRE (COMITÉ DE LA CHARENTE-MARITIME)" userId="S::6017000.pdavid@ffhandball.net::7024bbc1-e331-4b9e-af99-bec0f01dd968" providerId="AD" clId="Web-{AA575ACA-2D15-98B0-58B8-1C426ED94FCF}" dt="2020-10-16T10:33:20.873" v="15" actId="20577"/>
          <ac:spMkLst>
            <pc:docMk/>
            <pc:sldMk cId="0" sldId="260"/>
            <ac:spMk id="9" creationId="{3D2DFC1B-7CFC-425F-AFFC-D4730DED91CA}"/>
          </ac:spMkLst>
        </pc:spChg>
      </pc:sldChg>
    </pc:docChg>
  </pc:docChgLst>
  <pc:docChgLst>
    <pc:chgData name="DAVID PIERRE (COMITÉ DE LA CHARENTE-MARITIME)" userId="S::6017000.pdavid@ffhandball.net::7024bbc1-e331-4b9e-af99-bec0f01dd968" providerId="AD" clId="Web-{90B4F704-12CB-E55D-5707-E6D60B8C58C2}"/>
    <pc:docChg chg="modSld">
      <pc:chgData name="DAVID PIERRE (COMITÉ DE LA CHARENTE-MARITIME)" userId="S::6017000.pdavid@ffhandball.net::7024bbc1-e331-4b9e-af99-bec0f01dd968" providerId="AD" clId="Web-{90B4F704-12CB-E55D-5707-E6D60B8C58C2}" dt="2022-05-10T11:49:19.320" v="2205" actId="20577"/>
      <pc:docMkLst>
        <pc:docMk/>
      </pc:docMkLst>
      <pc:sldChg chg="addSp delSp modSp">
        <pc:chgData name="DAVID PIERRE (COMITÉ DE LA CHARENTE-MARITIME)" userId="S::6017000.pdavid@ffhandball.net::7024bbc1-e331-4b9e-af99-bec0f01dd968" providerId="AD" clId="Web-{90B4F704-12CB-E55D-5707-E6D60B8C58C2}" dt="2022-05-10T11:48:40.272" v="2179" actId="1076"/>
        <pc:sldMkLst>
          <pc:docMk/>
          <pc:sldMk cId="0" sldId="258"/>
        </pc:sldMkLst>
        <pc:picChg chg="add mod">
          <ac:chgData name="DAVID PIERRE (COMITÉ DE LA CHARENTE-MARITIME)" userId="S::6017000.pdavid@ffhandball.net::7024bbc1-e331-4b9e-af99-bec0f01dd968" providerId="AD" clId="Web-{90B4F704-12CB-E55D-5707-E6D60B8C58C2}" dt="2022-05-10T11:48:40.272" v="2179" actId="1076"/>
          <ac:picMkLst>
            <pc:docMk/>
            <pc:sldMk cId="0" sldId="258"/>
            <ac:picMk id="3" creationId="{ECEE4D51-BBD8-6D03-55D2-24FFF589FA94}"/>
          </ac:picMkLst>
        </pc:picChg>
        <pc:picChg chg="del">
          <ac:chgData name="DAVID PIERRE (COMITÉ DE LA CHARENTE-MARITIME)" userId="S::6017000.pdavid@ffhandball.net::7024bbc1-e331-4b9e-af99-bec0f01dd968" providerId="AD" clId="Web-{90B4F704-12CB-E55D-5707-E6D60B8C58C2}" dt="2022-05-10T11:48:36.647" v="2177"/>
          <ac:picMkLst>
            <pc:docMk/>
            <pc:sldMk cId="0" sldId="258"/>
            <ac:picMk id="13" creationId="{00000000-0000-0000-0000-000000000000}"/>
          </ac:picMkLst>
        </pc:picChg>
      </pc:sldChg>
      <pc:sldChg chg="modSp">
        <pc:chgData name="DAVID PIERRE (COMITÉ DE LA CHARENTE-MARITIME)" userId="S::6017000.pdavid@ffhandball.net::7024bbc1-e331-4b9e-af99-bec0f01dd968" providerId="AD" clId="Web-{90B4F704-12CB-E55D-5707-E6D60B8C58C2}" dt="2022-05-10T11:49:19.320" v="2205" actId="20577"/>
        <pc:sldMkLst>
          <pc:docMk/>
          <pc:sldMk cId="2932243522" sldId="265"/>
        </pc:sldMkLst>
        <pc:spChg chg="mod">
          <ac:chgData name="DAVID PIERRE (COMITÉ DE LA CHARENTE-MARITIME)" userId="S::6017000.pdavid@ffhandball.net::7024bbc1-e331-4b9e-af99-bec0f01dd968" providerId="AD" clId="Web-{90B4F704-12CB-E55D-5707-E6D60B8C58C2}" dt="2022-05-10T11:49:19.320" v="2205" actId="20577"/>
          <ac:spMkLst>
            <pc:docMk/>
            <pc:sldMk cId="2932243522" sldId="265"/>
            <ac:spMk id="2" creationId="{7D8A57B2-6351-4F73-825B-9890E93280EA}"/>
          </ac:spMkLst>
        </pc:spChg>
      </pc:sldChg>
      <pc:sldChg chg="addSp delSp modSp">
        <pc:chgData name="DAVID PIERRE (COMITÉ DE LA CHARENTE-MARITIME)" userId="S::6017000.pdavid@ffhandball.net::7024bbc1-e331-4b9e-af99-bec0f01dd968" providerId="AD" clId="Web-{90B4F704-12CB-E55D-5707-E6D60B8C58C2}" dt="2022-05-10T11:48:15.084" v="2174" actId="1076"/>
        <pc:sldMkLst>
          <pc:docMk/>
          <pc:sldMk cId="0" sldId="266"/>
        </pc:sldMkLst>
        <pc:spChg chg="mod">
          <ac:chgData name="DAVID PIERRE (COMITÉ DE LA CHARENTE-MARITIME)" userId="S::6017000.pdavid@ffhandball.net::7024bbc1-e331-4b9e-af99-bec0f01dd968" providerId="AD" clId="Web-{90B4F704-12CB-E55D-5707-E6D60B8C58C2}" dt="2022-05-10T11:48:15.084" v="2174" actId="1076"/>
          <ac:spMkLst>
            <pc:docMk/>
            <pc:sldMk cId="0" sldId="266"/>
            <ac:spMk id="2" creationId="{00000000-0000-0000-0000-000000000000}"/>
          </ac:spMkLst>
        </pc:spChg>
        <pc:graphicFrameChg chg="mod modGraphic">
          <ac:chgData name="DAVID PIERRE (COMITÉ DE LA CHARENTE-MARITIME)" userId="S::6017000.pdavid@ffhandball.net::7024bbc1-e331-4b9e-af99-bec0f01dd968" providerId="AD" clId="Web-{90B4F704-12CB-E55D-5707-E6D60B8C58C2}" dt="2022-05-10T11:46:36.613" v="2103"/>
          <ac:graphicFrameMkLst>
            <pc:docMk/>
            <pc:sldMk cId="0" sldId="266"/>
            <ac:graphicFrameMk id="3" creationId="{00000000-0000-0000-0000-000000000000}"/>
          </ac:graphicFrameMkLst>
        </pc:graphicFrameChg>
        <pc:picChg chg="add mod">
          <ac:chgData name="DAVID PIERRE (COMITÉ DE LA CHARENTE-MARITIME)" userId="S::6017000.pdavid@ffhandball.net::7024bbc1-e331-4b9e-af99-bec0f01dd968" providerId="AD" clId="Web-{90B4F704-12CB-E55D-5707-E6D60B8C58C2}" dt="2022-05-10T11:45:11.424" v="2045" actId="1076"/>
          <ac:picMkLst>
            <pc:docMk/>
            <pc:sldMk cId="0" sldId="266"/>
            <ac:picMk id="4" creationId="{5BDC15B8-BCAD-84E0-A9CE-ACF738587991}"/>
          </ac:picMkLst>
        </pc:picChg>
        <pc:picChg chg="del mod">
          <ac:chgData name="DAVID PIERRE (COMITÉ DE LA CHARENTE-MARITIME)" userId="S::6017000.pdavid@ffhandball.net::7024bbc1-e331-4b9e-af99-bec0f01dd968" providerId="AD" clId="Web-{90B4F704-12CB-E55D-5707-E6D60B8C58C2}" dt="2022-05-10T11:44:48.783" v="2043"/>
          <ac:picMkLst>
            <pc:docMk/>
            <pc:sldMk cId="0" sldId="266"/>
            <ac:picMk id="12" creationId="{00000000-0000-0000-0000-000000000000}"/>
          </ac:picMkLst>
        </pc:picChg>
      </pc:sldChg>
      <pc:sldChg chg="addSp delSp modSp">
        <pc:chgData name="DAVID PIERRE (COMITÉ DE LA CHARENTE-MARITIME)" userId="S::6017000.pdavid@ffhandball.net::7024bbc1-e331-4b9e-af99-bec0f01dd968" providerId="AD" clId="Web-{90B4F704-12CB-E55D-5707-E6D60B8C58C2}" dt="2022-05-10T11:48:33.850" v="2176" actId="1076"/>
        <pc:sldMkLst>
          <pc:docMk/>
          <pc:sldMk cId="1628671820" sldId="267"/>
        </pc:sldMkLst>
        <pc:graphicFrameChg chg="mod modGraphic">
          <ac:chgData name="DAVID PIERRE (COMITÉ DE LA CHARENTE-MARITIME)" userId="S::6017000.pdavid@ffhandball.net::7024bbc1-e331-4b9e-af99-bec0f01dd968" providerId="AD" clId="Web-{90B4F704-12CB-E55D-5707-E6D60B8C58C2}" dt="2022-05-10T11:47:47.677" v="2169"/>
          <ac:graphicFrameMkLst>
            <pc:docMk/>
            <pc:sldMk cId="1628671820" sldId="267"/>
            <ac:graphicFrameMk id="3" creationId="{00000000-0000-0000-0000-000000000000}"/>
          </ac:graphicFrameMkLst>
        </pc:graphicFrameChg>
        <pc:picChg chg="add mod">
          <ac:chgData name="DAVID PIERRE (COMITÉ DE LA CHARENTE-MARITIME)" userId="S::6017000.pdavid@ffhandball.net::7024bbc1-e331-4b9e-af99-bec0f01dd968" providerId="AD" clId="Web-{90B4F704-12CB-E55D-5707-E6D60B8C58C2}" dt="2022-05-10T11:48:33.850" v="2176" actId="1076"/>
          <ac:picMkLst>
            <pc:docMk/>
            <pc:sldMk cId="1628671820" sldId="267"/>
            <ac:picMk id="6" creationId="{E948A1DD-7D53-AF14-9D59-6134C470888F}"/>
          </ac:picMkLst>
        </pc:picChg>
        <pc:picChg chg="del mod">
          <ac:chgData name="DAVID PIERRE (COMITÉ DE LA CHARENTE-MARITIME)" userId="S::6017000.pdavid@ffhandball.net::7024bbc1-e331-4b9e-af99-bec0f01dd968" providerId="AD" clId="Web-{90B4F704-12CB-E55D-5707-E6D60B8C58C2}" dt="2022-05-10T11:48:01.725" v="2171"/>
          <ac:picMkLst>
            <pc:docMk/>
            <pc:sldMk cId="1628671820" sldId="267"/>
            <ac:picMk id="12" creationId="{00000000-0000-0000-0000-000000000000}"/>
          </ac:picMkLst>
        </pc:picChg>
      </pc:sldChg>
    </pc:docChg>
  </pc:docChgLst>
  <pc:docChgLst>
    <pc:chgData name="DAVID PIERRE (COMITÉ DE LA CHARENTE-MARITIME)" userId="S::6017000.pdavid@ffhandball.net::7024bbc1-e331-4b9e-af99-bec0f01dd968" providerId="AD" clId="Web-{A4C0799D-DA9D-40EE-FA17-6E476C3C16B0}"/>
    <pc:docChg chg="modSld">
      <pc:chgData name="DAVID PIERRE (COMITÉ DE LA CHARENTE-MARITIME)" userId="S::6017000.pdavid@ffhandball.net::7024bbc1-e331-4b9e-af99-bec0f01dd968" providerId="AD" clId="Web-{A4C0799D-DA9D-40EE-FA17-6E476C3C16B0}" dt="2022-05-23T08:56:05.015" v="247"/>
      <pc:docMkLst>
        <pc:docMk/>
      </pc:docMkLst>
      <pc:sldChg chg="modSp">
        <pc:chgData name="DAVID PIERRE (COMITÉ DE LA CHARENTE-MARITIME)" userId="S::6017000.pdavid@ffhandball.net::7024bbc1-e331-4b9e-af99-bec0f01dd968" providerId="AD" clId="Web-{A4C0799D-DA9D-40EE-FA17-6E476C3C16B0}" dt="2022-05-23T08:56:05.015" v="247"/>
        <pc:sldMkLst>
          <pc:docMk/>
          <pc:sldMk cId="1628671820" sldId="267"/>
        </pc:sldMkLst>
        <pc:spChg chg="mod">
          <ac:chgData name="DAVID PIERRE (COMITÉ DE LA CHARENTE-MARITIME)" userId="S::6017000.pdavid@ffhandball.net::7024bbc1-e331-4b9e-af99-bec0f01dd968" providerId="AD" clId="Web-{A4C0799D-DA9D-40EE-FA17-6E476C3C16B0}" dt="2022-05-23T08:47:01.520" v="199" actId="20577"/>
          <ac:spMkLst>
            <pc:docMk/>
            <pc:sldMk cId="1628671820" sldId="267"/>
            <ac:spMk id="4" creationId="{00000000-0000-0000-0000-000000000000}"/>
          </ac:spMkLst>
        </pc:spChg>
        <pc:graphicFrameChg chg="mod modGraphic">
          <ac:chgData name="DAVID PIERRE (COMITÉ DE LA CHARENTE-MARITIME)" userId="S::6017000.pdavid@ffhandball.net::7024bbc1-e331-4b9e-af99-bec0f01dd968" providerId="AD" clId="Web-{A4C0799D-DA9D-40EE-FA17-6E476C3C16B0}" dt="2022-05-23T08:56:05.015" v="247"/>
          <ac:graphicFrameMkLst>
            <pc:docMk/>
            <pc:sldMk cId="1628671820" sldId="267"/>
            <ac:graphicFrameMk id="3" creationId="{00000000-0000-0000-0000-000000000000}"/>
          </ac:graphicFrameMkLst>
        </pc:graphicFrameChg>
      </pc:sldChg>
    </pc:docChg>
  </pc:docChgLst>
  <pc:docChgLst>
    <pc:chgData name="Utilisateur invité" userId="S::urn:spo:anon#b286fd729f77fcc115c24f7e23086a97e04e0657c2366f305464bed8368ee6ba::" providerId="AD" clId="Web-{F8E5F1D4-4FD5-4616-B99B-733438AFB383}"/>
    <pc:docChg chg="modSld">
      <pc:chgData name="Utilisateur invité" userId="S::urn:spo:anon#b286fd729f77fcc115c24f7e23086a97e04e0657c2366f305464bed8368ee6ba::" providerId="AD" clId="Web-{F8E5F1D4-4FD5-4616-B99B-733438AFB383}" dt="2020-10-13T10:33:59.228" v="29"/>
      <pc:docMkLst>
        <pc:docMk/>
      </pc:docMkLst>
      <pc:sldChg chg="modSp">
        <pc:chgData name="Utilisateur invité" userId="S::urn:spo:anon#b286fd729f77fcc115c24f7e23086a97e04e0657c2366f305464bed8368ee6ba::" providerId="AD" clId="Web-{F8E5F1D4-4FD5-4616-B99B-733438AFB383}" dt="2020-10-13T10:33:59.228" v="29"/>
        <pc:sldMkLst>
          <pc:docMk/>
          <pc:sldMk cId="0" sldId="260"/>
        </pc:sldMkLst>
        <pc:graphicFrameChg chg="mod modGraphic">
          <ac:chgData name="Utilisateur invité" userId="S::urn:spo:anon#b286fd729f77fcc115c24f7e23086a97e04e0657c2366f305464bed8368ee6ba::" providerId="AD" clId="Web-{F8E5F1D4-4FD5-4616-B99B-733438AFB383}" dt="2020-10-13T10:33:59.228" v="29"/>
          <ac:graphicFrameMkLst>
            <pc:docMk/>
            <pc:sldMk cId="0" sldId="260"/>
            <ac:graphicFrameMk id="12" creationId="{00000000-0000-0000-0000-000000000000}"/>
          </ac:graphicFrameMkLst>
        </pc:graphicFrameChg>
      </pc:sldChg>
    </pc:docChg>
  </pc:docChgLst>
  <pc:docChgLst>
    <pc:chgData name="DAVID PIERRE (COMITÉ DE LA CHARENTE-MARITIME)" userId="S::6017000.pdavid@ffhandball.net::7024bbc1-e331-4b9e-af99-bec0f01dd968" providerId="AD" clId="Web-{A8B2F109-398D-3C03-1312-666A5E0EF2C0}"/>
    <pc:docChg chg="modSld">
      <pc:chgData name="DAVID PIERRE (COMITÉ DE LA CHARENTE-MARITIME)" userId="S::6017000.pdavid@ffhandball.net::7024bbc1-e331-4b9e-af99-bec0f01dd968" providerId="AD" clId="Web-{A8B2F109-398D-3C03-1312-666A5E0EF2C0}" dt="2022-05-10T11:23:14.738" v="409"/>
      <pc:docMkLst>
        <pc:docMk/>
      </pc:docMkLst>
      <pc:sldChg chg="modSp">
        <pc:chgData name="DAVID PIERRE (COMITÉ DE LA CHARENTE-MARITIME)" userId="S::6017000.pdavid@ffhandball.net::7024bbc1-e331-4b9e-af99-bec0f01dd968" providerId="AD" clId="Web-{A8B2F109-398D-3C03-1312-666A5E0EF2C0}" dt="2022-05-10T11:16:55.244" v="4" actId="20577"/>
        <pc:sldMkLst>
          <pc:docMk/>
          <pc:sldMk cId="2932243522" sldId="265"/>
        </pc:sldMkLst>
        <pc:spChg chg="mod">
          <ac:chgData name="DAVID PIERRE (COMITÉ DE LA CHARENTE-MARITIME)" userId="S::6017000.pdavid@ffhandball.net::7024bbc1-e331-4b9e-af99-bec0f01dd968" providerId="AD" clId="Web-{A8B2F109-398D-3C03-1312-666A5E0EF2C0}" dt="2022-05-10T11:16:55.244" v="4" actId="20577"/>
          <ac:spMkLst>
            <pc:docMk/>
            <pc:sldMk cId="2932243522" sldId="265"/>
            <ac:spMk id="2" creationId="{7D8A57B2-6351-4F73-825B-9890E93280EA}"/>
          </ac:spMkLst>
        </pc:spChg>
      </pc:sldChg>
      <pc:sldChg chg="modSp">
        <pc:chgData name="DAVID PIERRE (COMITÉ DE LA CHARENTE-MARITIME)" userId="S::6017000.pdavid@ffhandball.net::7024bbc1-e331-4b9e-af99-bec0f01dd968" providerId="AD" clId="Web-{A8B2F109-398D-3C03-1312-666A5E0EF2C0}" dt="2022-05-10T11:23:14.738" v="409"/>
        <pc:sldMkLst>
          <pc:docMk/>
          <pc:sldMk cId="0" sldId="266"/>
        </pc:sldMkLst>
        <pc:graphicFrameChg chg="mod modGraphic">
          <ac:chgData name="DAVID PIERRE (COMITÉ DE LA CHARENTE-MARITIME)" userId="S::6017000.pdavid@ffhandball.net::7024bbc1-e331-4b9e-af99-bec0f01dd968" providerId="AD" clId="Web-{A8B2F109-398D-3C03-1312-666A5E0EF2C0}" dt="2022-05-10T11:23:14.738" v="409"/>
          <ac:graphicFrameMkLst>
            <pc:docMk/>
            <pc:sldMk cId="0" sldId="266"/>
            <ac:graphicFrameMk id="3" creationId="{00000000-0000-0000-0000-000000000000}"/>
          </ac:graphicFrameMkLst>
        </pc:graphicFrameChg>
      </pc:sldChg>
      <pc:sldChg chg="modSp">
        <pc:chgData name="DAVID PIERRE (COMITÉ DE LA CHARENTE-MARITIME)" userId="S::6017000.pdavid@ffhandball.net::7024bbc1-e331-4b9e-af99-bec0f01dd968" providerId="AD" clId="Web-{A8B2F109-398D-3C03-1312-666A5E0EF2C0}" dt="2022-05-10T11:18:30.481" v="14" actId="20577"/>
        <pc:sldMkLst>
          <pc:docMk/>
          <pc:sldMk cId="1628671820" sldId="267"/>
        </pc:sldMkLst>
        <pc:spChg chg="mod">
          <ac:chgData name="DAVID PIERRE (COMITÉ DE LA CHARENTE-MARITIME)" userId="S::6017000.pdavid@ffhandball.net::7024bbc1-e331-4b9e-af99-bec0f01dd968" providerId="AD" clId="Web-{A8B2F109-398D-3C03-1312-666A5E0EF2C0}" dt="2022-05-10T11:17:50.183" v="5" actId="14100"/>
          <ac:spMkLst>
            <pc:docMk/>
            <pc:sldMk cId="1628671820" sldId="267"/>
            <ac:spMk id="2" creationId="{00000000-0000-0000-0000-000000000000}"/>
          </ac:spMkLst>
        </pc:spChg>
        <pc:spChg chg="mod">
          <ac:chgData name="DAVID PIERRE (COMITÉ DE LA CHARENTE-MARITIME)" userId="S::6017000.pdavid@ffhandball.net::7024bbc1-e331-4b9e-af99-bec0f01dd968" providerId="AD" clId="Web-{A8B2F109-398D-3C03-1312-666A5E0EF2C0}" dt="2022-05-10T11:18:30.481" v="14" actId="20577"/>
          <ac:spMkLst>
            <pc:docMk/>
            <pc:sldMk cId="1628671820" sldId="267"/>
            <ac:spMk id="4" creationId="{00000000-0000-0000-0000-000000000000}"/>
          </ac:spMkLst>
        </pc:spChg>
        <pc:graphicFrameChg chg="mod modGraphic">
          <ac:chgData name="DAVID PIERRE (COMITÉ DE LA CHARENTE-MARITIME)" userId="S::6017000.pdavid@ffhandball.net::7024bbc1-e331-4b9e-af99-bec0f01dd968" providerId="AD" clId="Web-{A8B2F109-398D-3C03-1312-666A5E0EF2C0}" dt="2022-05-10T11:18:19.105" v="11"/>
          <ac:graphicFrameMkLst>
            <pc:docMk/>
            <pc:sldMk cId="1628671820" sldId="267"/>
            <ac:graphicFrameMk id="3" creationId="{00000000-0000-0000-0000-000000000000}"/>
          </ac:graphicFrameMkLst>
        </pc:graphicFrameChg>
      </pc:sldChg>
    </pc:docChg>
  </pc:docChgLst>
  <pc:docChgLst>
    <pc:chgData name="DAVID PIERRE (COMITÉ DE LA CHARENTE-MARITIME)" userId="S::6017000.pdavid@ffhandball.net::7024bbc1-e331-4b9e-af99-bec0f01dd968" providerId="AD" clId="Web-{A3886E6A-D111-D681-B64E-8894E910B740}"/>
    <pc:docChg chg="modSld">
      <pc:chgData name="DAVID PIERRE (COMITÉ DE LA CHARENTE-MARITIME)" userId="S::6017000.pdavid@ffhandball.net::7024bbc1-e331-4b9e-af99-bec0f01dd968" providerId="AD" clId="Web-{A3886E6A-D111-D681-B64E-8894E910B740}" dt="2020-10-16T10:22:57.202" v="2"/>
      <pc:docMkLst>
        <pc:docMk/>
      </pc:docMkLst>
      <pc:sldChg chg="delSp">
        <pc:chgData name="DAVID PIERRE (COMITÉ DE LA CHARENTE-MARITIME)" userId="S::6017000.pdavid@ffhandball.net::7024bbc1-e331-4b9e-af99-bec0f01dd968" providerId="AD" clId="Web-{A3886E6A-D111-D681-B64E-8894E910B740}" dt="2020-10-16T10:13:58.360" v="0"/>
        <pc:sldMkLst>
          <pc:docMk/>
          <pc:sldMk cId="0" sldId="258"/>
        </pc:sldMkLst>
        <pc:picChg chg="del">
          <ac:chgData name="DAVID PIERRE (COMITÉ DE LA CHARENTE-MARITIME)" userId="S::6017000.pdavid@ffhandball.net::7024bbc1-e331-4b9e-af99-bec0f01dd968" providerId="AD" clId="Web-{A3886E6A-D111-D681-B64E-8894E910B740}" dt="2020-10-16T10:13:58.360" v="0"/>
          <ac:picMkLst>
            <pc:docMk/>
            <pc:sldMk cId="0" sldId="258"/>
            <ac:picMk id="6" creationId="{A55AA3F8-F957-4701-A58A-033B0277655A}"/>
          </ac:picMkLst>
        </pc:picChg>
      </pc:sldChg>
      <pc:sldChg chg="delSp">
        <pc:chgData name="DAVID PIERRE (COMITÉ DE LA CHARENTE-MARITIME)" userId="S::6017000.pdavid@ffhandball.net::7024bbc1-e331-4b9e-af99-bec0f01dd968" providerId="AD" clId="Web-{A3886E6A-D111-D681-B64E-8894E910B740}" dt="2020-10-16T10:22:57.202" v="2"/>
        <pc:sldMkLst>
          <pc:docMk/>
          <pc:sldMk cId="0" sldId="260"/>
        </pc:sldMkLst>
        <pc:picChg chg="del">
          <ac:chgData name="DAVID PIERRE (COMITÉ DE LA CHARENTE-MARITIME)" userId="S::6017000.pdavid@ffhandball.net::7024bbc1-e331-4b9e-af99-bec0f01dd968" providerId="AD" clId="Web-{A3886E6A-D111-D681-B64E-8894E910B740}" dt="2020-10-16T10:22:54.874" v="1"/>
          <ac:picMkLst>
            <pc:docMk/>
            <pc:sldMk cId="0" sldId="260"/>
            <ac:picMk id="10" creationId="{0C29A83D-095E-4ACD-9B6A-5D2FB02010DF}"/>
          </ac:picMkLst>
        </pc:picChg>
        <pc:picChg chg="del">
          <ac:chgData name="DAVID PIERRE (COMITÉ DE LA CHARENTE-MARITIME)" userId="S::6017000.pdavid@ffhandball.net::7024bbc1-e331-4b9e-af99-bec0f01dd968" providerId="AD" clId="Web-{A3886E6A-D111-D681-B64E-8894E910B740}" dt="2020-10-16T10:22:57.202" v="2"/>
          <ac:picMkLst>
            <pc:docMk/>
            <pc:sldMk cId="0" sldId="260"/>
            <ac:picMk id="11" creationId="{51330256-A3F4-4312-8D95-0E174C985AF1}"/>
          </ac:picMkLst>
        </pc:picChg>
      </pc:sldChg>
    </pc:docChg>
  </pc:docChgLst>
  <pc:docChgLst>
    <pc:chgData name="DAVID PIERRE (COMITÉ DE LA CHARENTE-MARITIME)" userId="S::6017000.pdavid@ffhandball.net::7024bbc1-e331-4b9e-af99-bec0f01dd968" providerId="AD" clId="Web-{1EF26EF8-86B4-CCDC-93BF-1BF7D2D5D2ED}"/>
    <pc:docChg chg="addSld delSld modSld">
      <pc:chgData name="DAVID PIERRE (COMITÉ DE LA CHARENTE-MARITIME)" userId="S::6017000.pdavid@ffhandball.net::7024bbc1-e331-4b9e-af99-bec0f01dd968" providerId="AD" clId="Web-{1EF26EF8-86B4-CCDC-93BF-1BF7D2D5D2ED}" dt="2020-10-13T11:59:46.336" v="6370" actId="20577"/>
      <pc:docMkLst>
        <pc:docMk/>
      </pc:docMkLst>
      <pc:sldChg chg="addSp modSp">
        <pc:chgData name="DAVID PIERRE (COMITÉ DE LA CHARENTE-MARITIME)" userId="S::6017000.pdavid@ffhandball.net::7024bbc1-e331-4b9e-af99-bec0f01dd968" providerId="AD" clId="Web-{1EF26EF8-86B4-CCDC-93BF-1BF7D2D5D2ED}" dt="2020-10-13T11:59:46.336" v="6370" actId="20577"/>
        <pc:sldMkLst>
          <pc:docMk/>
          <pc:sldMk cId="0" sldId="256"/>
        </pc:sldMkLst>
        <pc:spChg chg="mod">
          <ac:chgData name="DAVID PIERRE (COMITÉ DE LA CHARENTE-MARITIME)" userId="S::6017000.pdavid@ffhandball.net::7024bbc1-e331-4b9e-af99-bec0f01dd968" providerId="AD" clId="Web-{1EF26EF8-86B4-CCDC-93BF-1BF7D2D5D2ED}" dt="2020-10-13T11:59:46.336" v="6370" actId="20577"/>
          <ac:spMkLst>
            <pc:docMk/>
            <pc:sldMk cId="0" sldId="256"/>
            <ac:spMk id="14338" creationId="{00000000-0000-0000-0000-000000000000}"/>
          </ac:spMkLst>
        </pc:spChg>
        <pc:picChg chg="add mod">
          <ac:chgData name="DAVID PIERRE (COMITÉ DE LA CHARENTE-MARITIME)" userId="S::6017000.pdavid@ffhandball.net::7024bbc1-e331-4b9e-af99-bec0f01dd968" providerId="AD" clId="Web-{1EF26EF8-86B4-CCDC-93BF-1BF7D2D5D2ED}" dt="2020-10-13T10:37:47.433" v="3867" actId="1076"/>
          <ac:picMkLst>
            <pc:docMk/>
            <pc:sldMk cId="0" sldId="256"/>
            <ac:picMk id="2" creationId="{76C8AA97-22A2-4332-AF1C-09E4B45E2C3A}"/>
          </ac:picMkLst>
        </pc:picChg>
        <pc:picChg chg="mod">
          <ac:chgData name="DAVID PIERRE (COMITÉ DE LA CHARENTE-MARITIME)" userId="S::6017000.pdavid@ffhandball.net::7024bbc1-e331-4b9e-af99-bec0f01dd968" providerId="AD" clId="Web-{1EF26EF8-86B4-CCDC-93BF-1BF7D2D5D2ED}" dt="2020-10-13T11:23:23.645" v="4958" actId="14100"/>
          <ac:picMkLst>
            <pc:docMk/>
            <pc:sldMk cId="0" sldId="256"/>
            <ac:picMk id="14339" creationId="{00000000-0000-0000-0000-000000000000}"/>
          </ac:picMkLst>
        </pc:picChg>
      </pc:sldChg>
      <pc:sldChg chg="addSp delSp modSp">
        <pc:chgData name="DAVID PIERRE (COMITÉ DE LA CHARENTE-MARITIME)" userId="S::6017000.pdavid@ffhandball.net::7024bbc1-e331-4b9e-af99-bec0f01dd968" providerId="AD" clId="Web-{1EF26EF8-86B4-CCDC-93BF-1BF7D2D5D2ED}" dt="2020-10-13T11:42:32.859" v="5815" actId="1076"/>
        <pc:sldMkLst>
          <pc:docMk/>
          <pc:sldMk cId="0" sldId="257"/>
        </pc:sldMkLst>
        <pc:spChg chg="add mod">
          <ac:chgData name="DAVID PIERRE (COMITÉ DE LA CHARENTE-MARITIME)" userId="S::6017000.pdavid@ffhandball.net::7024bbc1-e331-4b9e-af99-bec0f01dd968" providerId="AD" clId="Web-{1EF26EF8-86B4-CCDC-93BF-1BF7D2D5D2ED}" dt="2020-10-13T10:21:38.050" v="3106" actId="20577"/>
          <ac:spMkLst>
            <pc:docMk/>
            <pc:sldMk cId="0" sldId="257"/>
            <ac:spMk id="2" creationId="{ABE21242-53A0-42B4-BCA7-25A12C0538A6}"/>
          </ac:spMkLst>
        </pc:spChg>
        <pc:spChg chg="mod">
          <ac:chgData name="DAVID PIERRE (COMITÉ DE LA CHARENTE-MARITIME)" userId="S::6017000.pdavid@ffhandball.net::7024bbc1-e331-4b9e-af99-bec0f01dd968" providerId="AD" clId="Web-{1EF26EF8-86B4-CCDC-93BF-1BF7D2D5D2ED}" dt="2020-10-13T11:42:32.859" v="5815" actId="1076"/>
          <ac:spMkLst>
            <pc:docMk/>
            <pc:sldMk cId="0" sldId="257"/>
            <ac:spMk id="3" creationId="{00000000-0000-0000-0000-000000000000}"/>
          </ac:spMkLst>
        </pc:spChg>
        <pc:spChg chg="mod">
          <ac:chgData name="DAVID PIERRE (COMITÉ DE LA CHARENTE-MARITIME)" userId="S::6017000.pdavid@ffhandball.net::7024bbc1-e331-4b9e-af99-bec0f01dd968" providerId="AD" clId="Web-{1EF26EF8-86B4-CCDC-93BF-1BF7D2D5D2ED}" dt="2020-10-13T11:42:24.124" v="5813" actId="1076"/>
          <ac:spMkLst>
            <pc:docMk/>
            <pc:sldMk cId="0" sldId="257"/>
            <ac:spMk id="10" creationId="{00000000-0000-0000-0000-000000000000}"/>
          </ac:spMkLst>
        </pc:spChg>
        <pc:graphicFrameChg chg="add mod modGraphic">
          <ac:chgData name="DAVID PIERRE (COMITÉ DE LA CHARENTE-MARITIME)" userId="S::6017000.pdavid@ffhandball.net::7024bbc1-e331-4b9e-af99-bec0f01dd968" providerId="AD" clId="Web-{1EF26EF8-86B4-CCDC-93BF-1BF7D2D5D2ED}" dt="2020-10-13T11:42:19.999" v="5812" actId="1076"/>
          <ac:graphicFrameMkLst>
            <pc:docMk/>
            <pc:sldMk cId="0" sldId="257"/>
            <ac:graphicFrameMk id="8" creationId="{CDB3A8BE-04E9-4C4B-AC2F-D68E8A0FD0FA}"/>
          </ac:graphicFrameMkLst>
        </pc:graphicFrameChg>
        <pc:graphicFrameChg chg="mod modGraphic">
          <ac:chgData name="DAVID PIERRE (COMITÉ DE LA CHARENTE-MARITIME)" userId="S::6017000.pdavid@ffhandball.net::7024bbc1-e331-4b9e-af99-bec0f01dd968" providerId="AD" clId="Web-{1EF26EF8-86B4-CCDC-93BF-1BF7D2D5D2ED}" dt="2020-10-13T11:42:28.812" v="5814" actId="1076"/>
          <ac:graphicFrameMkLst>
            <pc:docMk/>
            <pc:sldMk cId="0" sldId="257"/>
            <ac:graphicFrameMk id="9" creationId="{00000000-0000-0000-0000-000000000000}"/>
          </ac:graphicFrameMkLst>
        </pc:graphicFrameChg>
        <pc:graphicFrameChg chg="del mod modGraphic">
          <ac:chgData name="DAVID PIERRE (COMITÉ DE LA CHARENTE-MARITIME)" userId="S::6017000.pdavid@ffhandball.net::7024bbc1-e331-4b9e-af99-bec0f01dd968" providerId="AD" clId="Web-{1EF26EF8-86B4-CCDC-93BF-1BF7D2D5D2ED}" dt="2020-10-13T10:18:09.545" v="2912"/>
          <ac:graphicFrameMkLst>
            <pc:docMk/>
            <pc:sldMk cId="0" sldId="257"/>
            <ac:graphicFrameMk id="11" creationId="{00000000-0000-0000-0000-000000000000}"/>
          </ac:graphicFrameMkLst>
        </pc:graphicFrameChg>
      </pc:sldChg>
      <pc:sldChg chg="addSp delSp modSp">
        <pc:chgData name="DAVID PIERRE (COMITÉ DE LA CHARENTE-MARITIME)" userId="S::6017000.pdavid@ffhandball.net::7024bbc1-e331-4b9e-af99-bec0f01dd968" providerId="AD" clId="Web-{1EF26EF8-86B4-CCDC-93BF-1BF7D2D5D2ED}" dt="2020-10-13T11:51:10.996" v="6032" actId="20577"/>
        <pc:sldMkLst>
          <pc:docMk/>
          <pc:sldMk cId="0" sldId="258"/>
        </pc:sldMkLst>
        <pc:spChg chg="add mod">
          <ac:chgData name="DAVID PIERRE (COMITÉ DE LA CHARENTE-MARITIME)" userId="S::6017000.pdavid@ffhandball.net::7024bbc1-e331-4b9e-af99-bec0f01dd968" providerId="AD" clId="Web-{1EF26EF8-86B4-CCDC-93BF-1BF7D2D5D2ED}" dt="2020-10-13T11:51:10.996" v="6032" actId="20577"/>
          <ac:spMkLst>
            <pc:docMk/>
            <pc:sldMk cId="0" sldId="258"/>
            <ac:spMk id="2" creationId="{51721323-A122-400E-BCBE-FA35EE7B443E}"/>
          </ac:spMkLst>
        </pc:spChg>
        <pc:spChg chg="mod">
          <ac:chgData name="DAVID PIERRE (COMITÉ DE LA CHARENTE-MARITIME)" userId="S::6017000.pdavid@ffhandball.net::7024bbc1-e331-4b9e-af99-bec0f01dd968" providerId="AD" clId="Web-{1EF26EF8-86B4-CCDC-93BF-1BF7D2D5D2ED}" dt="2020-10-13T11:23:45.364" v="4960" actId="1076"/>
          <ac:spMkLst>
            <pc:docMk/>
            <pc:sldMk cId="0" sldId="258"/>
            <ac:spMk id="4" creationId="{00000000-0000-0000-0000-000000000000}"/>
          </ac:spMkLst>
        </pc:spChg>
        <pc:spChg chg="del mod">
          <ac:chgData name="DAVID PIERRE (COMITÉ DE LA CHARENTE-MARITIME)" userId="S::6017000.pdavid@ffhandball.net::7024bbc1-e331-4b9e-af99-bec0f01dd968" providerId="AD" clId="Web-{1EF26EF8-86B4-CCDC-93BF-1BF7D2D5D2ED}" dt="2020-10-13T09:56:46.982" v="1391"/>
          <ac:spMkLst>
            <pc:docMk/>
            <pc:sldMk cId="0" sldId="258"/>
            <ac:spMk id="17" creationId="{00000000-0000-0000-0000-000000000000}"/>
          </ac:spMkLst>
        </pc:spChg>
        <pc:graphicFrameChg chg="del mod modGraphic">
          <ac:chgData name="DAVID PIERRE (COMITÉ DE LA CHARENTE-MARITIME)" userId="S::6017000.pdavid@ffhandball.net::7024bbc1-e331-4b9e-af99-bec0f01dd968" providerId="AD" clId="Web-{1EF26EF8-86B4-CCDC-93BF-1BF7D2D5D2ED}" dt="2020-10-13T09:56:42.638" v="1389"/>
          <ac:graphicFrameMkLst>
            <pc:docMk/>
            <pc:sldMk cId="0" sldId="258"/>
            <ac:graphicFrameMk id="16" creationId="{00000000-0000-0000-0000-000000000000}"/>
          </ac:graphicFrameMkLst>
        </pc:graphicFrameChg>
        <pc:graphicFrameChg chg="mod modGraphic">
          <ac:chgData name="DAVID PIERRE (COMITÉ DE LA CHARENTE-MARITIME)" userId="S::6017000.pdavid@ffhandball.net::7024bbc1-e331-4b9e-af99-bec0f01dd968" providerId="AD" clId="Web-{1EF26EF8-86B4-CCDC-93BF-1BF7D2D5D2ED}" dt="2020-10-13T11:41:52.452" v="5810" actId="1076"/>
          <ac:graphicFrameMkLst>
            <pc:docMk/>
            <pc:sldMk cId="0" sldId="258"/>
            <ac:graphicFrameMk id="18" creationId="{00000000-0000-0000-0000-000000000000}"/>
          </ac:graphicFrameMkLst>
        </pc:graphicFrameChg>
      </pc:sldChg>
      <pc:sldChg chg="addSp delSp modSp">
        <pc:chgData name="DAVID PIERRE (COMITÉ DE LA CHARENTE-MARITIME)" userId="S::6017000.pdavid@ffhandball.net::7024bbc1-e331-4b9e-af99-bec0f01dd968" providerId="AD" clId="Web-{1EF26EF8-86B4-CCDC-93BF-1BF7D2D5D2ED}" dt="2020-10-13T11:57:46.787" v="6227"/>
        <pc:sldMkLst>
          <pc:docMk/>
          <pc:sldMk cId="0" sldId="260"/>
        </pc:sldMkLst>
        <pc:spChg chg="add del mod">
          <ac:chgData name="DAVID PIERRE (COMITÉ DE LA CHARENTE-MARITIME)" userId="S::6017000.pdavid@ffhandball.net::7024bbc1-e331-4b9e-af99-bec0f01dd968" providerId="AD" clId="Web-{1EF26EF8-86B4-CCDC-93BF-1BF7D2D5D2ED}" dt="2020-10-13T11:36:36.960" v="5736"/>
          <ac:spMkLst>
            <pc:docMk/>
            <pc:sldMk cId="0" sldId="260"/>
            <ac:spMk id="2" creationId="{0C20E533-F632-4392-8BEF-0E4D5B08D9E4}"/>
          </ac:spMkLst>
        </pc:spChg>
        <pc:spChg chg="mod">
          <ac:chgData name="DAVID PIERRE (COMITÉ DE LA CHARENTE-MARITIME)" userId="S::6017000.pdavid@ffhandball.net::7024bbc1-e331-4b9e-af99-bec0f01dd968" providerId="AD" clId="Web-{1EF26EF8-86B4-CCDC-93BF-1BF7D2D5D2ED}" dt="2020-10-13T10:21:29.878" v="3103" actId="20577"/>
          <ac:spMkLst>
            <pc:docMk/>
            <pc:sldMk cId="0" sldId="260"/>
            <ac:spMk id="4" creationId="{00000000-0000-0000-0000-000000000000}"/>
          </ac:spMkLst>
        </pc:spChg>
        <pc:spChg chg="mod">
          <ac:chgData name="DAVID PIERRE (COMITÉ DE LA CHARENTE-MARITIME)" userId="S::6017000.pdavid@ffhandball.net::7024bbc1-e331-4b9e-af99-bec0f01dd968" providerId="AD" clId="Web-{1EF26EF8-86B4-CCDC-93BF-1BF7D2D5D2ED}" dt="2020-10-13T11:31:06.999" v="5413" actId="1076"/>
          <ac:spMkLst>
            <pc:docMk/>
            <pc:sldMk cId="0" sldId="260"/>
            <ac:spMk id="17" creationId="{00000000-0000-0000-0000-000000000000}"/>
          </ac:spMkLst>
        </pc:spChg>
        <pc:graphicFrameChg chg="mod modGraphic">
          <ac:chgData name="DAVID PIERRE (COMITÉ DE LA CHARENTE-MARITIME)" userId="S::6017000.pdavid@ffhandball.net::7024bbc1-e331-4b9e-af99-bec0f01dd968" providerId="AD" clId="Web-{1EF26EF8-86B4-CCDC-93BF-1BF7D2D5D2ED}" dt="2020-10-13T11:37:28.055" v="5760"/>
          <ac:graphicFrameMkLst>
            <pc:docMk/>
            <pc:sldMk cId="0" sldId="260"/>
            <ac:graphicFrameMk id="5" creationId="{00000000-0000-0000-0000-000000000000}"/>
          </ac:graphicFrameMkLst>
        </pc:graphicFrameChg>
        <pc:graphicFrameChg chg="mod modGraphic">
          <ac:chgData name="DAVID PIERRE (COMITÉ DE LA CHARENTE-MARITIME)" userId="S::6017000.pdavid@ffhandball.net::7024bbc1-e331-4b9e-af99-bec0f01dd968" providerId="AD" clId="Web-{1EF26EF8-86B4-CCDC-93BF-1BF7D2D5D2ED}" dt="2020-10-13T11:57:46.787" v="6227"/>
          <ac:graphicFrameMkLst>
            <pc:docMk/>
            <pc:sldMk cId="0" sldId="260"/>
            <ac:graphicFrameMk id="12" creationId="{00000000-0000-0000-0000-000000000000}"/>
          </ac:graphicFrameMkLst>
        </pc:graphicFrameChg>
      </pc:sldChg>
      <pc:sldChg chg="addSp modSp">
        <pc:chgData name="DAVID PIERRE (COMITÉ DE LA CHARENTE-MARITIME)" userId="S::6017000.pdavid@ffhandball.net::7024bbc1-e331-4b9e-af99-bec0f01dd968" providerId="AD" clId="Web-{1EF26EF8-86B4-CCDC-93BF-1BF7D2D5D2ED}" dt="2020-10-13T11:58:34.678" v="6314" actId="20577"/>
        <pc:sldMkLst>
          <pc:docMk/>
          <pc:sldMk cId="3497970190" sldId="261"/>
        </pc:sldMkLst>
        <pc:spChg chg="mod">
          <ac:chgData name="DAVID PIERRE (COMITÉ DE LA CHARENTE-MARITIME)" userId="S::6017000.pdavid@ffhandball.net::7024bbc1-e331-4b9e-af99-bec0f01dd968" providerId="AD" clId="Web-{1EF26EF8-86B4-CCDC-93BF-1BF7D2D5D2ED}" dt="2020-10-13T11:58:34.678" v="6314" actId="20577"/>
          <ac:spMkLst>
            <pc:docMk/>
            <pc:sldMk cId="3497970190" sldId="261"/>
            <ac:spMk id="2" creationId="{00000000-0000-0000-0000-000000000000}"/>
          </ac:spMkLst>
        </pc:spChg>
        <pc:spChg chg="add mod">
          <ac:chgData name="DAVID PIERRE (COMITÉ DE LA CHARENTE-MARITIME)" userId="S::6017000.pdavid@ffhandball.net::7024bbc1-e331-4b9e-af99-bec0f01dd968" providerId="AD" clId="Web-{1EF26EF8-86B4-CCDC-93BF-1BF7D2D5D2ED}" dt="2020-10-13T11:58:30.288" v="6305" actId="20577"/>
          <ac:spMkLst>
            <pc:docMk/>
            <pc:sldMk cId="3497970190" sldId="261"/>
            <ac:spMk id="3" creationId="{224F8706-813C-429B-B97F-42D7229B92CC}"/>
          </ac:spMkLst>
        </pc:spChg>
        <pc:spChg chg="add mod">
          <ac:chgData name="DAVID PIERRE (COMITÉ DE LA CHARENTE-MARITIME)" userId="S::6017000.pdavid@ffhandball.net::7024bbc1-e331-4b9e-af99-bec0f01dd968" providerId="AD" clId="Web-{1EF26EF8-86B4-CCDC-93BF-1BF7D2D5D2ED}" dt="2020-10-13T11:56:53.676" v="6219" actId="20577"/>
          <ac:spMkLst>
            <pc:docMk/>
            <pc:sldMk cId="3497970190" sldId="261"/>
            <ac:spMk id="4" creationId="{AB59FB28-DA2B-4D98-BC0F-225D69A78CD9}"/>
          </ac:spMkLst>
        </pc:spChg>
      </pc:sldChg>
      <pc:sldChg chg="new del">
        <pc:chgData name="DAVID PIERRE (COMITÉ DE LA CHARENTE-MARITIME)" userId="S::6017000.pdavid@ffhandball.net::7024bbc1-e331-4b9e-af99-bec0f01dd968" providerId="AD" clId="Web-{1EF26EF8-86B4-CCDC-93BF-1BF7D2D5D2ED}" dt="2020-10-13T09:56:10.278" v="1380"/>
        <pc:sldMkLst>
          <pc:docMk/>
          <pc:sldMk cId="186364669" sldId="262"/>
        </pc:sldMkLst>
      </pc:sldChg>
      <pc:sldChg chg="addSp delSp modSp add replId">
        <pc:chgData name="DAVID PIERRE (COMITÉ DE LA CHARENTE-MARITIME)" userId="S::6017000.pdavid@ffhandball.net::7024bbc1-e331-4b9e-af99-bec0f01dd968" providerId="AD" clId="Web-{1EF26EF8-86B4-CCDC-93BF-1BF7D2D5D2ED}" dt="2020-10-13T11:51:29.028" v="6042"/>
        <pc:sldMkLst>
          <pc:docMk/>
          <pc:sldMk cId="1197764628" sldId="263"/>
        </pc:sldMkLst>
        <pc:spChg chg="del">
          <ac:chgData name="DAVID PIERRE (COMITÉ DE LA CHARENTE-MARITIME)" userId="S::6017000.pdavid@ffhandball.net::7024bbc1-e331-4b9e-af99-bec0f01dd968" providerId="AD" clId="Web-{1EF26EF8-86B4-CCDC-93BF-1BF7D2D5D2ED}" dt="2020-10-13T09:56:21.856" v="1385"/>
          <ac:spMkLst>
            <pc:docMk/>
            <pc:sldMk cId="1197764628" sldId="263"/>
            <ac:spMk id="2" creationId="{51721323-A122-400E-BCBE-FA35EE7B443E}"/>
          </ac:spMkLst>
        </pc:spChg>
        <pc:spChg chg="del">
          <ac:chgData name="DAVID PIERRE (COMITÉ DE LA CHARENTE-MARITIME)" userId="S::6017000.pdavid@ffhandball.net::7024bbc1-e331-4b9e-af99-bec0f01dd968" providerId="AD" clId="Web-{1EF26EF8-86B4-CCDC-93BF-1BF7D2D5D2ED}" dt="2020-10-13T09:56:20.106" v="1384"/>
          <ac:spMkLst>
            <pc:docMk/>
            <pc:sldMk cId="1197764628" sldId="263"/>
            <ac:spMk id="4" creationId="{00000000-0000-0000-0000-000000000000}"/>
          </ac:spMkLst>
        </pc:spChg>
        <pc:spChg chg="add del mod">
          <ac:chgData name="DAVID PIERRE (COMITÉ DE LA CHARENTE-MARITIME)" userId="S::6017000.pdavid@ffhandball.net::7024bbc1-e331-4b9e-af99-bec0f01dd968" providerId="AD" clId="Web-{1EF26EF8-86B4-CCDC-93BF-1BF7D2D5D2ED}" dt="2020-10-13T09:56:23.997" v="1386"/>
          <ac:spMkLst>
            <pc:docMk/>
            <pc:sldMk cId="1197764628" sldId="263"/>
            <ac:spMk id="5" creationId="{1E861FEF-B8C0-4432-B0F3-A2BC6ADFEAF1}"/>
          </ac:spMkLst>
        </pc:spChg>
        <pc:spChg chg="mod">
          <ac:chgData name="DAVID PIERRE (COMITÉ DE LA CHARENTE-MARITIME)" userId="S::6017000.pdavid@ffhandball.net::7024bbc1-e331-4b9e-af99-bec0f01dd968" providerId="AD" clId="Web-{1EF26EF8-86B4-CCDC-93BF-1BF7D2D5D2ED}" dt="2020-10-13T09:56:28.763" v="1387" actId="1076"/>
          <ac:spMkLst>
            <pc:docMk/>
            <pc:sldMk cId="1197764628" sldId="263"/>
            <ac:spMk id="17" creationId="{00000000-0000-0000-0000-000000000000}"/>
          </ac:spMkLst>
        </pc:spChg>
        <pc:graphicFrameChg chg="mod modGraphic">
          <ac:chgData name="DAVID PIERRE (COMITÉ DE LA CHARENTE-MARITIME)" userId="S::6017000.pdavid@ffhandball.net::7024bbc1-e331-4b9e-af99-bec0f01dd968" providerId="AD" clId="Web-{1EF26EF8-86B4-CCDC-93BF-1BF7D2D5D2ED}" dt="2020-10-13T11:51:29.028" v="6042"/>
          <ac:graphicFrameMkLst>
            <pc:docMk/>
            <pc:sldMk cId="1197764628" sldId="263"/>
            <ac:graphicFrameMk id="16" creationId="{00000000-0000-0000-0000-000000000000}"/>
          </ac:graphicFrameMkLst>
        </pc:graphicFrameChg>
        <pc:graphicFrameChg chg="del mod modGraphic">
          <ac:chgData name="DAVID PIERRE (COMITÉ DE LA CHARENTE-MARITIME)" userId="S::6017000.pdavid@ffhandball.net::7024bbc1-e331-4b9e-af99-bec0f01dd968" providerId="AD" clId="Web-{1EF26EF8-86B4-CCDC-93BF-1BF7D2D5D2ED}" dt="2020-10-13T09:56:17.513" v="1383"/>
          <ac:graphicFrameMkLst>
            <pc:docMk/>
            <pc:sldMk cId="1197764628" sldId="263"/>
            <ac:graphicFrameMk id="18" creationId="{00000000-0000-0000-0000-000000000000}"/>
          </ac:graphicFrameMkLst>
        </pc:graphicFrameChg>
      </pc:sldChg>
      <pc:sldChg chg="delSp modSp add replId">
        <pc:chgData name="DAVID PIERRE (COMITÉ DE LA CHARENTE-MARITIME)" userId="S::6017000.pdavid@ffhandball.net::7024bbc1-e331-4b9e-af99-bec0f01dd968" providerId="AD" clId="Web-{1EF26EF8-86B4-CCDC-93BF-1BF7D2D5D2ED}" dt="2020-10-13T11:41:39.936" v="5807" actId="20577"/>
        <pc:sldMkLst>
          <pc:docMk/>
          <pc:sldMk cId="2147992792" sldId="264"/>
        </pc:sldMkLst>
        <pc:spChg chg="mod">
          <ac:chgData name="DAVID PIERRE (COMITÉ DE LA CHARENTE-MARITIME)" userId="S::6017000.pdavid@ffhandball.net::7024bbc1-e331-4b9e-af99-bec0f01dd968" providerId="AD" clId="Web-{1EF26EF8-86B4-CCDC-93BF-1BF7D2D5D2ED}" dt="2020-10-13T11:41:39.936" v="5807" actId="20577"/>
          <ac:spMkLst>
            <pc:docMk/>
            <pc:sldMk cId="2147992792" sldId="264"/>
            <ac:spMk id="2" creationId="{00000000-0000-0000-0000-000000000000}"/>
          </ac:spMkLst>
        </pc:spChg>
        <pc:spChg chg="del mod">
          <ac:chgData name="DAVID PIERRE (COMITÉ DE LA CHARENTE-MARITIME)" userId="S::6017000.pdavid@ffhandball.net::7024bbc1-e331-4b9e-af99-bec0f01dd968" providerId="AD" clId="Web-{1EF26EF8-86B4-CCDC-93BF-1BF7D2D5D2ED}" dt="2020-10-13T11:27:01.931" v="5060"/>
          <ac:spMkLst>
            <pc:docMk/>
            <pc:sldMk cId="2147992792" sldId="264"/>
            <ac:spMk id="3" creationId="{224F8706-813C-429B-B97F-42D7229B92CC}"/>
          </ac:spMkLst>
        </pc:spChg>
      </pc:sldChg>
    </pc:docChg>
  </pc:docChgLst>
  <pc:docChgLst>
    <pc:chgData name="DAVID PIERRE (COMITÉ DE LA CHARENTE-MARITIME)" userId="S::6017000.pdavid@ffhandball.net::7024bbc1-e331-4b9e-af99-bec0f01dd968" providerId="AD" clId="Web-{09C2845F-754E-C8B0-7002-318EFAA82C0C}"/>
    <pc:docChg chg="modSld">
      <pc:chgData name="DAVID PIERRE (COMITÉ DE LA CHARENTE-MARITIME)" userId="S::6017000.pdavid@ffhandball.net::7024bbc1-e331-4b9e-af99-bec0f01dd968" providerId="AD" clId="Web-{09C2845F-754E-C8B0-7002-318EFAA82C0C}" dt="2022-05-23T13:07:49.652" v="30"/>
      <pc:docMkLst>
        <pc:docMk/>
      </pc:docMkLst>
      <pc:sldChg chg="modSp">
        <pc:chgData name="DAVID PIERRE (COMITÉ DE LA CHARENTE-MARITIME)" userId="S::6017000.pdavid@ffhandball.net::7024bbc1-e331-4b9e-af99-bec0f01dd968" providerId="AD" clId="Web-{09C2845F-754E-C8B0-7002-318EFAA82C0C}" dt="2022-05-23T13:07:49.652" v="30"/>
        <pc:sldMkLst>
          <pc:docMk/>
          <pc:sldMk cId="1628671820" sldId="267"/>
        </pc:sldMkLst>
        <pc:graphicFrameChg chg="mod modGraphic">
          <ac:chgData name="DAVID PIERRE (COMITÉ DE LA CHARENTE-MARITIME)" userId="S::6017000.pdavid@ffhandball.net::7024bbc1-e331-4b9e-af99-bec0f01dd968" providerId="AD" clId="Web-{09C2845F-754E-C8B0-7002-318EFAA82C0C}" dt="2022-05-23T13:07:49.652" v="30"/>
          <ac:graphicFrameMkLst>
            <pc:docMk/>
            <pc:sldMk cId="1628671820" sldId="267"/>
            <ac:graphicFrameMk id="3" creationId="{00000000-0000-0000-0000-000000000000}"/>
          </ac:graphicFrameMkLst>
        </pc:graphicFrameChg>
      </pc:sldChg>
    </pc:docChg>
  </pc:docChgLst>
  <pc:docChgLst>
    <pc:chgData name="DAVID PIERRE (COMITÉ DE LA CHARENTE-MARITIME)" userId="S::6017000.pdavid@ffhandball.net::7024bbc1-e331-4b9e-af99-bec0f01dd968" providerId="AD" clId="Web-{E364907D-F3A9-FF27-EFA1-04DA7F5EA87B}"/>
    <pc:docChg chg="modSld">
      <pc:chgData name="DAVID PIERRE (COMITÉ DE LA CHARENTE-MARITIME)" userId="S::6017000.pdavid@ffhandball.net::7024bbc1-e331-4b9e-af99-bec0f01dd968" providerId="AD" clId="Web-{E364907D-F3A9-FF27-EFA1-04DA7F5EA87B}" dt="2020-10-19T10:19:21.707" v="6"/>
      <pc:docMkLst>
        <pc:docMk/>
      </pc:docMkLst>
      <pc:sldChg chg="modSp">
        <pc:chgData name="DAVID PIERRE (COMITÉ DE LA CHARENTE-MARITIME)" userId="S::6017000.pdavid@ffhandball.net::7024bbc1-e331-4b9e-af99-bec0f01dd968" providerId="AD" clId="Web-{E364907D-F3A9-FF27-EFA1-04DA7F5EA87B}" dt="2020-10-19T10:19:21.707" v="6"/>
        <pc:sldMkLst>
          <pc:docMk/>
          <pc:sldMk cId="0" sldId="260"/>
        </pc:sldMkLst>
        <pc:graphicFrameChg chg="mod modGraphic">
          <ac:chgData name="DAVID PIERRE (COMITÉ DE LA CHARENTE-MARITIME)" userId="S::6017000.pdavid@ffhandball.net::7024bbc1-e331-4b9e-af99-bec0f01dd968" providerId="AD" clId="Web-{E364907D-F3A9-FF27-EFA1-04DA7F5EA87B}" dt="2020-10-19T10:19:21.707" v="6"/>
          <ac:graphicFrameMkLst>
            <pc:docMk/>
            <pc:sldMk cId="0" sldId="260"/>
            <ac:graphicFrameMk id="5" creationId="{00000000-0000-0000-0000-000000000000}"/>
          </ac:graphicFrameMkLst>
        </pc:graphicFrameChg>
      </pc:sldChg>
      <pc:sldChg chg="modSp">
        <pc:chgData name="DAVID PIERRE (COMITÉ DE LA CHARENTE-MARITIME)" userId="S::6017000.pdavid@ffhandball.net::7024bbc1-e331-4b9e-af99-bec0f01dd968" providerId="AD" clId="Web-{E364907D-F3A9-FF27-EFA1-04DA7F5EA87B}" dt="2020-10-19T10:18:28.268" v="4" actId="14100"/>
        <pc:sldMkLst>
          <pc:docMk/>
          <pc:sldMk cId="3497970190" sldId="261"/>
        </pc:sldMkLst>
        <pc:spChg chg="mod">
          <ac:chgData name="DAVID PIERRE (COMITÉ DE LA CHARENTE-MARITIME)" userId="S::6017000.pdavid@ffhandball.net::7024bbc1-e331-4b9e-af99-bec0f01dd968" providerId="AD" clId="Web-{E364907D-F3A9-FF27-EFA1-04DA7F5EA87B}" dt="2020-10-19T10:18:28.268" v="4" actId="14100"/>
          <ac:spMkLst>
            <pc:docMk/>
            <pc:sldMk cId="3497970190" sldId="261"/>
            <ac:spMk id="2" creationId="{00000000-0000-0000-0000-000000000000}"/>
          </ac:spMkLst>
        </pc:spChg>
      </pc:sldChg>
    </pc:docChg>
  </pc:docChgLst>
  <pc:docChgLst>
    <pc:chgData name="DAVID PIERRE (COMITÉ DE LA CHARENTE-MARITIME)" userId="S::6017000.pdavid@ffhandball.net::7024bbc1-e331-4b9e-af99-bec0f01dd968" providerId="AD" clId="Web-{E5FD6EDE-8521-DF2B-FCF5-4A2FB84CD7D8}"/>
    <pc:docChg chg="modSld">
      <pc:chgData name="DAVID PIERRE (COMITÉ DE LA CHARENTE-MARITIME)" userId="S::6017000.pdavid@ffhandball.net::7024bbc1-e331-4b9e-af99-bec0f01dd968" providerId="AD" clId="Web-{E5FD6EDE-8521-DF2B-FCF5-4A2FB84CD7D8}" dt="2020-10-20T14:08:29.361" v="74" actId="20577"/>
      <pc:docMkLst>
        <pc:docMk/>
      </pc:docMkLst>
      <pc:sldChg chg="modSp">
        <pc:chgData name="DAVID PIERRE (COMITÉ DE LA CHARENTE-MARITIME)" userId="S::6017000.pdavid@ffhandball.net::7024bbc1-e331-4b9e-af99-bec0f01dd968" providerId="AD" clId="Web-{E5FD6EDE-8521-DF2B-FCF5-4A2FB84CD7D8}" dt="2020-10-20T13:45:50.815" v="1" actId="20577"/>
        <pc:sldMkLst>
          <pc:docMk/>
          <pc:sldMk cId="0" sldId="256"/>
        </pc:sldMkLst>
        <pc:spChg chg="mod">
          <ac:chgData name="DAVID PIERRE (COMITÉ DE LA CHARENTE-MARITIME)" userId="S::6017000.pdavid@ffhandball.net::7024bbc1-e331-4b9e-af99-bec0f01dd968" providerId="AD" clId="Web-{E5FD6EDE-8521-DF2B-FCF5-4A2FB84CD7D8}" dt="2020-10-20T13:45:50.815" v="1" actId="20577"/>
          <ac:spMkLst>
            <pc:docMk/>
            <pc:sldMk cId="0" sldId="256"/>
            <ac:spMk id="14338" creationId="{00000000-0000-0000-0000-000000000000}"/>
          </ac:spMkLst>
        </pc:spChg>
      </pc:sldChg>
      <pc:sldChg chg="modSp">
        <pc:chgData name="DAVID PIERRE (COMITÉ DE LA CHARENTE-MARITIME)" userId="S::6017000.pdavid@ffhandball.net::7024bbc1-e331-4b9e-af99-bec0f01dd968" providerId="AD" clId="Web-{E5FD6EDE-8521-DF2B-FCF5-4A2FB84CD7D8}" dt="2020-10-20T14:06:27.916" v="69" actId="20577"/>
        <pc:sldMkLst>
          <pc:docMk/>
          <pc:sldMk cId="0" sldId="257"/>
        </pc:sldMkLst>
        <pc:spChg chg="mod">
          <ac:chgData name="DAVID PIERRE (COMITÉ DE LA CHARENTE-MARITIME)" userId="S::6017000.pdavid@ffhandball.net::7024bbc1-e331-4b9e-af99-bec0f01dd968" providerId="AD" clId="Web-{E5FD6EDE-8521-DF2B-FCF5-4A2FB84CD7D8}" dt="2020-10-20T14:06:27.916" v="69" actId="20577"/>
          <ac:spMkLst>
            <pc:docMk/>
            <pc:sldMk cId="0" sldId="257"/>
            <ac:spMk id="3" creationId="{00000000-0000-0000-0000-000000000000}"/>
          </ac:spMkLst>
        </pc:spChg>
        <pc:spChg chg="mod">
          <ac:chgData name="DAVID PIERRE (COMITÉ DE LA CHARENTE-MARITIME)" userId="S::6017000.pdavid@ffhandball.net::7024bbc1-e331-4b9e-af99-bec0f01dd968" providerId="AD" clId="Web-{E5FD6EDE-8521-DF2B-FCF5-4A2FB84CD7D8}" dt="2020-10-20T14:06:23.916" v="64" actId="20577"/>
          <ac:spMkLst>
            <pc:docMk/>
            <pc:sldMk cId="0" sldId="257"/>
            <ac:spMk id="10" creationId="{00000000-0000-0000-0000-000000000000}"/>
          </ac:spMkLst>
        </pc:spChg>
      </pc:sldChg>
      <pc:sldChg chg="modSp">
        <pc:chgData name="DAVID PIERRE (COMITÉ DE LA CHARENTE-MARITIME)" userId="S::6017000.pdavid@ffhandball.net::7024bbc1-e331-4b9e-af99-bec0f01dd968" providerId="AD" clId="Web-{E5FD6EDE-8521-DF2B-FCF5-4A2FB84CD7D8}" dt="2020-10-20T14:08:29.361" v="73" actId="20577"/>
        <pc:sldMkLst>
          <pc:docMk/>
          <pc:sldMk cId="0" sldId="258"/>
        </pc:sldMkLst>
        <pc:spChg chg="mod">
          <ac:chgData name="DAVID PIERRE (COMITÉ DE LA CHARENTE-MARITIME)" userId="S::6017000.pdavid@ffhandball.net::7024bbc1-e331-4b9e-af99-bec0f01dd968" providerId="AD" clId="Web-{E5FD6EDE-8521-DF2B-FCF5-4A2FB84CD7D8}" dt="2020-10-20T14:08:29.361" v="73" actId="20577"/>
          <ac:spMkLst>
            <pc:docMk/>
            <pc:sldMk cId="0" sldId="258"/>
            <ac:spMk id="2" creationId="{51721323-A122-400E-BCBE-FA35EE7B443E}"/>
          </ac:spMkLst>
        </pc:spChg>
      </pc:sldChg>
      <pc:sldChg chg="modSp">
        <pc:chgData name="DAVID PIERRE (COMITÉ DE LA CHARENTE-MARITIME)" userId="S::6017000.pdavid@ffhandball.net::7024bbc1-e331-4b9e-af99-bec0f01dd968" providerId="AD" clId="Web-{E5FD6EDE-8521-DF2B-FCF5-4A2FB84CD7D8}" dt="2020-10-20T14:06:11.431" v="55"/>
        <pc:sldMkLst>
          <pc:docMk/>
          <pc:sldMk cId="0" sldId="260"/>
        </pc:sldMkLst>
        <pc:graphicFrameChg chg="mod modGraphic">
          <ac:chgData name="DAVID PIERRE (COMITÉ DE LA CHARENTE-MARITIME)" userId="S::6017000.pdavid@ffhandball.net::7024bbc1-e331-4b9e-af99-bec0f01dd968" providerId="AD" clId="Web-{E5FD6EDE-8521-DF2B-FCF5-4A2FB84CD7D8}" dt="2020-10-20T14:06:11.431" v="55"/>
          <ac:graphicFrameMkLst>
            <pc:docMk/>
            <pc:sldMk cId="0" sldId="260"/>
            <ac:graphicFrameMk id="5" creationId="{00000000-0000-0000-0000-000000000000}"/>
          </ac:graphicFrameMkLst>
        </pc:graphicFrameChg>
        <pc:graphicFrameChg chg="mod modGraphic">
          <ac:chgData name="DAVID PIERRE (COMITÉ DE LA CHARENTE-MARITIME)" userId="S::6017000.pdavid@ffhandball.net::7024bbc1-e331-4b9e-af99-bec0f01dd968" providerId="AD" clId="Web-{E5FD6EDE-8521-DF2B-FCF5-4A2FB84CD7D8}" dt="2020-10-20T14:05:52.274" v="41"/>
          <ac:graphicFrameMkLst>
            <pc:docMk/>
            <pc:sldMk cId="0" sldId="260"/>
            <ac:graphicFrameMk id="12" creationId="{00000000-0000-0000-0000-000000000000}"/>
          </ac:graphicFrameMkLst>
        </pc:graphicFrameChg>
      </pc:sldChg>
    </pc:docChg>
  </pc:docChgLst>
  <pc:docChgLst>
    <pc:chgData name="DAVID PIERRE (COMITÉ DE LA CHARENTE-MARITIME)" userId="S::6017000.pdavid@ffhandball.net::7024bbc1-e331-4b9e-af99-bec0f01dd968" providerId="AD" clId="Web-{087F8A9E-F571-D469-0107-4FC929A1512A}"/>
    <pc:docChg chg="addSld delSld modSld sldOrd">
      <pc:chgData name="DAVID PIERRE (COMITÉ DE LA CHARENTE-MARITIME)" userId="S::6017000.pdavid@ffhandball.net::7024bbc1-e331-4b9e-af99-bec0f01dd968" providerId="AD" clId="Web-{087F8A9E-F571-D469-0107-4FC929A1512A}" dt="2021-06-08T11:10:33.669" v="2286"/>
      <pc:docMkLst>
        <pc:docMk/>
      </pc:docMkLst>
      <pc:sldChg chg="modSp del">
        <pc:chgData name="DAVID PIERRE (COMITÉ DE LA CHARENTE-MARITIME)" userId="S::6017000.pdavid@ffhandball.net::7024bbc1-e331-4b9e-af99-bec0f01dd968" providerId="AD" clId="Web-{087F8A9E-F571-D469-0107-4FC929A1512A}" dt="2021-06-08T09:38:20.417" v="1281"/>
        <pc:sldMkLst>
          <pc:docMk/>
          <pc:sldMk cId="0" sldId="256"/>
        </pc:sldMkLst>
        <pc:spChg chg="mod">
          <ac:chgData name="DAVID PIERRE (COMITÉ DE LA CHARENTE-MARITIME)" userId="S::6017000.pdavid@ffhandball.net::7024bbc1-e331-4b9e-af99-bec0f01dd968" providerId="AD" clId="Web-{087F8A9E-F571-D469-0107-4FC929A1512A}" dt="2021-06-08T09:38:14.886" v="1280" actId="20577"/>
          <ac:spMkLst>
            <pc:docMk/>
            <pc:sldMk cId="0" sldId="256"/>
            <ac:spMk id="14338" creationId="{00000000-0000-0000-0000-000000000000}"/>
          </ac:spMkLst>
        </pc:spChg>
      </pc:sldChg>
      <pc:sldChg chg="addSp delSp modSp mod setBg">
        <pc:chgData name="DAVID PIERRE (COMITÉ DE LA CHARENTE-MARITIME)" userId="S::6017000.pdavid@ffhandball.net::7024bbc1-e331-4b9e-af99-bec0f01dd968" providerId="AD" clId="Web-{087F8A9E-F571-D469-0107-4FC929A1512A}" dt="2021-06-08T10:19:55.821" v="1913"/>
        <pc:sldMkLst>
          <pc:docMk/>
          <pc:sldMk cId="0" sldId="257"/>
        </pc:sldMkLst>
        <pc:spChg chg="del">
          <ac:chgData name="DAVID PIERRE (COMITÉ DE LA CHARENTE-MARITIME)" userId="S::6017000.pdavid@ffhandball.net::7024bbc1-e331-4b9e-af99-bec0f01dd968" providerId="AD" clId="Web-{087F8A9E-F571-D469-0107-4FC929A1512A}" dt="2021-06-08T09:00:14.059" v="124"/>
          <ac:spMkLst>
            <pc:docMk/>
            <pc:sldMk cId="0" sldId="257"/>
            <ac:spMk id="2" creationId="{ABE21242-53A0-42B4-BCA7-25A12C0538A6}"/>
          </ac:spMkLst>
        </pc:spChg>
        <pc:spChg chg="del">
          <ac:chgData name="DAVID PIERRE (COMITÉ DE LA CHARENTE-MARITIME)" userId="S::6017000.pdavid@ffhandball.net::7024bbc1-e331-4b9e-af99-bec0f01dd968" providerId="AD" clId="Web-{087F8A9E-F571-D469-0107-4FC929A1512A}" dt="2021-06-08T09:00:12.403" v="123"/>
          <ac:spMkLst>
            <pc:docMk/>
            <pc:sldMk cId="0" sldId="257"/>
            <ac:spMk id="3" creationId="{00000000-0000-0000-0000-000000000000}"/>
          </ac:spMkLst>
        </pc:spChg>
        <pc:spChg chg="del">
          <ac:chgData name="DAVID PIERRE (COMITÉ DE LA CHARENTE-MARITIME)" userId="S::6017000.pdavid@ffhandball.net::7024bbc1-e331-4b9e-af99-bec0f01dd968" providerId="AD" clId="Web-{087F8A9E-F571-D469-0107-4FC929A1512A}" dt="2021-06-08T09:00:08.934" v="122"/>
          <ac:spMkLst>
            <pc:docMk/>
            <pc:sldMk cId="0" sldId="257"/>
            <ac:spMk id="10" creationId="{00000000-0000-0000-0000-000000000000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35:52.444" v="1134"/>
          <ac:spMkLst>
            <pc:docMk/>
            <pc:sldMk cId="0" sldId="257"/>
            <ac:spMk id="86" creationId="{F3060C83-F051-4F0E-ABAD-AA0DFC48B218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35:52.444" v="1134"/>
          <ac:spMkLst>
            <pc:docMk/>
            <pc:sldMk cId="0" sldId="257"/>
            <ac:spMk id="88" creationId="{83C98ABE-055B-441F-B07E-44F97F083C39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35:52.444" v="1134"/>
          <ac:spMkLst>
            <pc:docMk/>
            <pc:sldMk cId="0" sldId="257"/>
            <ac:spMk id="90" creationId="{29FDB030-9B49-4CED-8CCD-4D99382388AC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35:52.444" v="1134"/>
          <ac:spMkLst>
            <pc:docMk/>
            <pc:sldMk cId="0" sldId="257"/>
            <ac:spMk id="92" creationId="{3783CA14-24A1-485C-8B30-D6A5D87987AD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35:52.444" v="1134"/>
          <ac:spMkLst>
            <pc:docMk/>
            <pc:sldMk cId="0" sldId="257"/>
            <ac:spMk id="94" creationId="{9A97C86A-04D6-40F7-AE84-31AB43E6A846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35:52.444" v="1134"/>
          <ac:spMkLst>
            <pc:docMk/>
            <pc:sldMk cId="0" sldId="257"/>
            <ac:spMk id="96" creationId="{FF9F2414-84E8-453E-B1F3-389FDE8192D9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35:52.444" v="1134"/>
          <ac:spMkLst>
            <pc:docMk/>
            <pc:sldMk cId="0" sldId="257"/>
            <ac:spMk id="98" creationId="{3ECA69A1-7536-43AC-85EF-C7106179F5ED}"/>
          </ac:spMkLst>
        </pc:spChg>
        <pc:graphicFrameChg chg="add mod modGraphic">
          <ac:chgData name="DAVID PIERRE (COMITÉ DE LA CHARENTE-MARITIME)" userId="S::6017000.pdavid@ffhandball.net::7024bbc1-e331-4b9e-af99-bec0f01dd968" providerId="AD" clId="Web-{087F8A9E-F571-D469-0107-4FC929A1512A}" dt="2021-06-08T10:19:55.821" v="1913"/>
          <ac:graphicFrameMkLst>
            <pc:docMk/>
            <pc:sldMk cId="0" sldId="257"/>
            <ac:graphicFrameMk id="4" creationId="{2E3471F7-433C-41E5-B33C-41C123123332}"/>
          </ac:graphicFrameMkLst>
        </pc:graphicFrameChg>
        <pc:graphicFrameChg chg="del">
          <ac:chgData name="DAVID PIERRE (COMITÉ DE LA CHARENTE-MARITIME)" userId="S::6017000.pdavid@ffhandball.net::7024bbc1-e331-4b9e-af99-bec0f01dd968" providerId="AD" clId="Web-{087F8A9E-F571-D469-0107-4FC929A1512A}" dt="2021-06-08T09:00:00.402" v="120"/>
          <ac:graphicFrameMkLst>
            <pc:docMk/>
            <pc:sldMk cId="0" sldId="257"/>
            <ac:graphicFrameMk id="8" creationId="{CDB3A8BE-04E9-4C4B-AC2F-D68E8A0FD0FA}"/>
          </ac:graphicFrameMkLst>
        </pc:graphicFrameChg>
        <pc:graphicFrameChg chg="del">
          <ac:chgData name="DAVID PIERRE (COMITÉ DE LA CHARENTE-MARITIME)" userId="S::6017000.pdavid@ffhandball.net::7024bbc1-e331-4b9e-af99-bec0f01dd968" providerId="AD" clId="Web-{087F8A9E-F571-D469-0107-4FC929A1512A}" dt="2021-06-08T09:00:06.309" v="121"/>
          <ac:graphicFrameMkLst>
            <pc:docMk/>
            <pc:sldMk cId="0" sldId="257"/>
            <ac:graphicFrameMk id="9" creationId="{00000000-0000-0000-0000-000000000000}"/>
          </ac:graphicFrameMkLst>
        </pc:graphicFrameChg>
      </pc:sldChg>
      <pc:sldChg chg="addSp delSp modSp mod setBg">
        <pc:chgData name="DAVID PIERRE (COMITÉ DE LA CHARENTE-MARITIME)" userId="S::6017000.pdavid@ffhandball.net::7024bbc1-e331-4b9e-af99-bec0f01dd968" providerId="AD" clId="Web-{087F8A9E-F571-D469-0107-4FC929A1512A}" dt="2021-06-08T11:04:27.410" v="2223" actId="1076"/>
        <pc:sldMkLst>
          <pc:docMk/>
          <pc:sldMk cId="0" sldId="258"/>
        </pc:sldMkLst>
        <pc:spChg chg="mod">
          <ac:chgData name="DAVID PIERRE (COMITÉ DE LA CHARENTE-MARITIME)" userId="S::6017000.pdavid@ffhandball.net::7024bbc1-e331-4b9e-af99-bec0f01dd968" providerId="AD" clId="Web-{087F8A9E-F571-D469-0107-4FC929A1512A}" dt="2021-06-08T08:42:59.985" v="24"/>
          <ac:spMkLst>
            <pc:docMk/>
            <pc:sldMk cId="0" sldId="258"/>
            <ac:spMk id="2" creationId="{51721323-A122-400E-BCBE-FA35EE7B443E}"/>
          </ac:spMkLst>
        </pc:spChg>
        <pc:spChg chg="del mod">
          <ac:chgData name="DAVID PIERRE (COMITÉ DE LA CHARENTE-MARITIME)" userId="S::6017000.pdavid@ffhandball.net::7024bbc1-e331-4b9e-af99-bec0f01dd968" providerId="AD" clId="Web-{087F8A9E-F571-D469-0107-4FC929A1512A}" dt="2021-06-08T08:12:45.598" v="19"/>
          <ac:spMkLst>
            <pc:docMk/>
            <pc:sldMk cId="0" sldId="258"/>
            <ac:spMk id="4" creationId="{00000000-0000-0000-0000-000000000000}"/>
          </ac:spMkLst>
        </pc:spChg>
        <pc:spChg chg="add del mod">
          <ac:chgData name="DAVID PIERRE (COMITÉ DE LA CHARENTE-MARITIME)" userId="S::6017000.pdavid@ffhandball.net::7024bbc1-e331-4b9e-af99-bec0f01dd968" providerId="AD" clId="Web-{087F8A9E-F571-D469-0107-4FC929A1512A}" dt="2021-06-08T08:42:31.421" v="21"/>
          <ac:spMkLst>
            <pc:docMk/>
            <pc:sldMk cId="0" sldId="258"/>
            <ac:spMk id="5" creationId="{24542549-7ADC-42E4-8C92-84AD6D0BAF8D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8:42:59.985" v="24"/>
          <ac:spMkLst>
            <pc:docMk/>
            <pc:sldMk cId="0" sldId="258"/>
            <ac:spMk id="72" creationId="{F3060C83-F051-4F0E-ABAD-AA0DFC48B218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8:42:59.985" v="24"/>
          <ac:spMkLst>
            <pc:docMk/>
            <pc:sldMk cId="0" sldId="258"/>
            <ac:spMk id="74" creationId="{83C98ABE-055B-441F-B07E-44F97F083C39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8:42:59.985" v="24"/>
          <ac:spMkLst>
            <pc:docMk/>
            <pc:sldMk cId="0" sldId="258"/>
            <ac:spMk id="76" creationId="{29FDB030-9B49-4CED-8CCD-4D99382388AC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8:42:59.985" v="24"/>
          <ac:spMkLst>
            <pc:docMk/>
            <pc:sldMk cId="0" sldId="258"/>
            <ac:spMk id="78" creationId="{3783CA14-24A1-485C-8B30-D6A5D87987AD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8:42:59.985" v="24"/>
          <ac:spMkLst>
            <pc:docMk/>
            <pc:sldMk cId="0" sldId="258"/>
            <ac:spMk id="80" creationId="{9A97C86A-04D6-40F7-AE84-31AB43E6A846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8:42:59.985" v="24"/>
          <ac:spMkLst>
            <pc:docMk/>
            <pc:sldMk cId="0" sldId="258"/>
            <ac:spMk id="82" creationId="{FF9F2414-84E8-453E-B1F3-389FDE8192D9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8:42:59.985" v="24"/>
          <ac:spMkLst>
            <pc:docMk/>
            <pc:sldMk cId="0" sldId="258"/>
            <ac:spMk id="84" creationId="{3ECA69A1-7536-43AC-85EF-C7106179F5ED}"/>
          </ac:spMkLst>
        </pc:spChg>
        <pc:graphicFrameChg chg="add mod modGraphic">
          <ac:chgData name="DAVID PIERRE (COMITÉ DE LA CHARENTE-MARITIME)" userId="S::6017000.pdavid@ffhandball.net::7024bbc1-e331-4b9e-af99-bec0f01dd968" providerId="AD" clId="Web-{087F8A9E-F571-D469-0107-4FC929A1512A}" dt="2021-06-08T11:04:27.410" v="2223" actId="1076"/>
          <ac:graphicFrameMkLst>
            <pc:docMk/>
            <pc:sldMk cId="0" sldId="258"/>
            <ac:graphicFrameMk id="4" creationId="{508E0FEE-8397-46B3-A10C-8BD3304AF6F0}"/>
          </ac:graphicFrameMkLst>
        </pc:graphicFrameChg>
        <pc:graphicFrameChg chg="del mod modGraphic">
          <ac:chgData name="DAVID PIERRE (COMITÉ DE LA CHARENTE-MARITIME)" userId="S::6017000.pdavid@ffhandball.net::7024bbc1-e331-4b9e-af99-bec0f01dd968" providerId="AD" clId="Web-{087F8A9E-F571-D469-0107-4FC929A1512A}" dt="2021-06-08T08:12:35.019" v="17"/>
          <ac:graphicFrameMkLst>
            <pc:docMk/>
            <pc:sldMk cId="0" sldId="258"/>
            <ac:graphicFrameMk id="18" creationId="{00000000-0000-0000-0000-000000000000}"/>
          </ac:graphicFrameMkLst>
        </pc:graphicFrameChg>
        <pc:picChg chg="mod">
          <ac:chgData name="DAVID PIERRE (COMITÉ DE LA CHARENTE-MARITIME)" userId="S::6017000.pdavid@ffhandball.net::7024bbc1-e331-4b9e-af99-bec0f01dd968" providerId="AD" clId="Web-{087F8A9E-F571-D469-0107-4FC929A1512A}" dt="2021-06-08T08:44:24.096" v="90" actId="14100"/>
          <ac:picMkLst>
            <pc:docMk/>
            <pc:sldMk cId="0" sldId="258"/>
            <ac:picMk id="15363" creationId="{00000000-0000-0000-0000-000000000000}"/>
          </ac:picMkLst>
        </pc:picChg>
      </pc:sldChg>
      <pc:sldChg chg="addSp delSp modSp del mod setBg">
        <pc:chgData name="DAVID PIERRE (COMITÉ DE LA CHARENTE-MARITIME)" userId="S::6017000.pdavid@ffhandball.net::7024bbc1-e331-4b9e-af99-bec0f01dd968" providerId="AD" clId="Web-{087F8A9E-F571-D469-0107-4FC929A1512A}" dt="2021-06-08T11:06:37.992" v="2285"/>
        <pc:sldMkLst>
          <pc:docMk/>
          <pc:sldMk cId="0" sldId="260"/>
        </pc:sldMkLst>
        <pc:spChg chg="del">
          <ac:chgData name="DAVID PIERRE (COMITÉ DE LA CHARENTE-MARITIME)" userId="S::6017000.pdavid@ffhandball.net::7024bbc1-e331-4b9e-af99-bec0f01dd968" providerId="AD" clId="Web-{087F8A9E-F571-D469-0107-4FC929A1512A}" dt="2021-06-08T09:15:50.443" v="644"/>
          <ac:spMkLst>
            <pc:docMk/>
            <pc:sldMk cId="0" sldId="260"/>
            <ac:spMk id="4" creationId="{00000000-0000-0000-0000-000000000000}"/>
          </ac:spMkLst>
        </pc:spChg>
        <pc:spChg chg="del mod">
          <ac:chgData name="DAVID PIERRE (COMITÉ DE LA CHARENTE-MARITIME)" userId="S::6017000.pdavid@ffhandball.net::7024bbc1-e331-4b9e-af99-bec0f01dd968" providerId="AD" clId="Web-{087F8A9E-F571-D469-0107-4FC929A1512A}" dt="2021-06-08T09:41:18.484" v="1286"/>
          <ac:spMkLst>
            <pc:docMk/>
            <pc:sldMk cId="0" sldId="260"/>
            <ac:spMk id="7" creationId="{EE83B9FE-F992-4511-98AC-61D9578AE788}"/>
          </ac:spMkLst>
        </pc:spChg>
        <pc:spChg chg="del mod">
          <ac:chgData name="DAVID PIERRE (COMITÉ DE LA CHARENTE-MARITIME)" userId="S::6017000.pdavid@ffhandball.net::7024bbc1-e331-4b9e-af99-bec0f01dd968" providerId="AD" clId="Web-{087F8A9E-F571-D469-0107-4FC929A1512A}" dt="2021-06-08T09:41:13.687" v="1284"/>
          <ac:spMkLst>
            <pc:docMk/>
            <pc:sldMk cId="0" sldId="260"/>
            <ac:spMk id="9" creationId="{3D2DFC1B-7CFC-425F-AFFC-D4730DED91CA}"/>
          </ac:spMkLst>
        </pc:spChg>
        <pc:spChg chg="del">
          <ac:chgData name="DAVID PIERRE (COMITÉ DE LA CHARENTE-MARITIME)" userId="S::6017000.pdavid@ffhandball.net::7024bbc1-e331-4b9e-af99-bec0f01dd968" providerId="AD" clId="Web-{087F8A9E-F571-D469-0107-4FC929A1512A}" dt="2021-06-08T09:15:48.318" v="643"/>
          <ac:spMkLst>
            <pc:docMk/>
            <pc:sldMk cId="0" sldId="260"/>
            <ac:spMk id="17" creationId="{00000000-0000-0000-0000-000000000000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41:25.828" v="1287"/>
          <ac:spMkLst>
            <pc:docMk/>
            <pc:sldMk cId="0" sldId="260"/>
            <ac:spMk id="72" creationId="{F3060C83-F051-4F0E-ABAD-AA0DFC48B218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41:25.828" v="1287"/>
          <ac:spMkLst>
            <pc:docMk/>
            <pc:sldMk cId="0" sldId="260"/>
            <ac:spMk id="74" creationId="{83C98ABE-055B-441F-B07E-44F97F083C39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41:25.828" v="1287"/>
          <ac:spMkLst>
            <pc:docMk/>
            <pc:sldMk cId="0" sldId="260"/>
            <ac:spMk id="76" creationId="{29FDB030-9B49-4CED-8CCD-4D99382388AC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41:25.828" v="1287"/>
          <ac:spMkLst>
            <pc:docMk/>
            <pc:sldMk cId="0" sldId="260"/>
            <ac:spMk id="78" creationId="{3783CA14-24A1-485C-8B30-D6A5D87987AD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41:25.828" v="1287"/>
          <ac:spMkLst>
            <pc:docMk/>
            <pc:sldMk cId="0" sldId="260"/>
            <ac:spMk id="80" creationId="{9A97C86A-04D6-40F7-AE84-31AB43E6A846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41:25.828" v="1287"/>
          <ac:spMkLst>
            <pc:docMk/>
            <pc:sldMk cId="0" sldId="260"/>
            <ac:spMk id="82" creationId="{FF9F2414-84E8-453E-B1F3-389FDE8192D9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41:25.828" v="1287"/>
          <ac:spMkLst>
            <pc:docMk/>
            <pc:sldMk cId="0" sldId="260"/>
            <ac:spMk id="84" creationId="{3ECA69A1-7536-43AC-85EF-C7106179F5ED}"/>
          </ac:spMkLst>
        </pc:spChg>
        <pc:graphicFrameChg chg="add del mod modGraphic">
          <ac:chgData name="DAVID PIERRE (COMITÉ DE LA CHARENTE-MARITIME)" userId="S::6017000.pdavid@ffhandball.net::7024bbc1-e331-4b9e-af99-bec0f01dd968" providerId="AD" clId="Web-{087F8A9E-F571-D469-0107-4FC929A1512A}" dt="2021-06-08T11:06:30.288" v="2284"/>
          <ac:graphicFrameMkLst>
            <pc:docMk/>
            <pc:sldMk cId="0" sldId="260"/>
            <ac:graphicFrameMk id="3" creationId="{89E70CED-7DDC-4C10-B3E7-199B4C7BCCBD}"/>
          </ac:graphicFrameMkLst>
        </pc:graphicFrameChg>
        <pc:graphicFrameChg chg="del mod modGraphic">
          <ac:chgData name="DAVID PIERRE (COMITÉ DE LA CHARENTE-MARITIME)" userId="S::6017000.pdavid@ffhandball.net::7024bbc1-e331-4b9e-af99-bec0f01dd968" providerId="AD" clId="Web-{087F8A9E-F571-D469-0107-4FC929A1512A}" dt="2021-06-08T09:15:52.037" v="645"/>
          <ac:graphicFrameMkLst>
            <pc:docMk/>
            <pc:sldMk cId="0" sldId="260"/>
            <ac:graphicFrameMk id="5" creationId="{00000000-0000-0000-0000-000000000000}"/>
          </ac:graphicFrameMkLst>
        </pc:graphicFrameChg>
        <pc:graphicFrameChg chg="del">
          <ac:chgData name="DAVID PIERRE (COMITÉ DE LA CHARENTE-MARITIME)" userId="S::6017000.pdavid@ffhandball.net::7024bbc1-e331-4b9e-af99-bec0f01dd968" providerId="AD" clId="Web-{087F8A9E-F571-D469-0107-4FC929A1512A}" dt="2021-06-08T09:15:46.552" v="642"/>
          <ac:graphicFrameMkLst>
            <pc:docMk/>
            <pc:sldMk cId="0" sldId="260"/>
            <ac:graphicFrameMk id="12" creationId="{00000000-0000-0000-0000-000000000000}"/>
          </ac:graphicFrameMkLst>
        </pc:graphicFrameChg>
      </pc:sldChg>
      <pc:sldChg chg="del">
        <pc:chgData name="DAVID PIERRE (COMITÉ DE LA CHARENTE-MARITIME)" userId="S::6017000.pdavid@ffhandball.net::7024bbc1-e331-4b9e-af99-bec0f01dd968" providerId="AD" clId="Web-{087F8A9E-F571-D469-0107-4FC929A1512A}" dt="2021-06-08T08:01:22.856" v="14"/>
        <pc:sldMkLst>
          <pc:docMk/>
          <pc:sldMk cId="3497970190" sldId="261"/>
        </pc:sldMkLst>
      </pc:sldChg>
      <pc:sldChg chg="addSp delSp modSp mod setBg">
        <pc:chgData name="DAVID PIERRE (COMITÉ DE LA CHARENTE-MARITIME)" userId="S::6017000.pdavid@ffhandball.net::7024bbc1-e331-4b9e-af99-bec0f01dd968" providerId="AD" clId="Web-{087F8A9E-F571-D469-0107-4FC929A1512A}" dt="2021-06-08T11:06:16.241" v="2283"/>
        <pc:sldMkLst>
          <pc:docMk/>
          <pc:sldMk cId="1197764628" sldId="263"/>
        </pc:sldMkLst>
        <pc:spChg chg="del">
          <ac:chgData name="DAVID PIERRE (COMITÉ DE LA CHARENTE-MARITIME)" userId="S::6017000.pdavid@ffhandball.net::7024bbc1-e331-4b9e-af99-bec0f01dd968" providerId="AD" clId="Web-{087F8A9E-F571-D469-0107-4FC929A1512A}" dt="2021-06-08T08:44:47.722" v="93"/>
          <ac:spMkLst>
            <pc:docMk/>
            <pc:sldMk cId="1197764628" sldId="263"/>
            <ac:spMk id="17" creationId="{00000000-0000-0000-0000-000000000000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26:20.038" v="656"/>
          <ac:spMkLst>
            <pc:docMk/>
            <pc:sldMk cId="1197764628" sldId="263"/>
            <ac:spMk id="72" creationId="{F3060C83-F051-4F0E-ABAD-AA0DFC48B218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26:20.038" v="656"/>
          <ac:spMkLst>
            <pc:docMk/>
            <pc:sldMk cId="1197764628" sldId="263"/>
            <ac:spMk id="74" creationId="{83C98ABE-055B-441F-B07E-44F97F083C39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26:20.038" v="656"/>
          <ac:spMkLst>
            <pc:docMk/>
            <pc:sldMk cId="1197764628" sldId="263"/>
            <ac:spMk id="76" creationId="{29FDB030-9B49-4CED-8CCD-4D99382388AC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26:20.038" v="656"/>
          <ac:spMkLst>
            <pc:docMk/>
            <pc:sldMk cId="1197764628" sldId="263"/>
            <ac:spMk id="78" creationId="{3783CA14-24A1-485C-8B30-D6A5D87987AD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26:20.038" v="656"/>
          <ac:spMkLst>
            <pc:docMk/>
            <pc:sldMk cId="1197764628" sldId="263"/>
            <ac:spMk id="80" creationId="{9A97C86A-04D6-40F7-AE84-31AB43E6A846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26:20.038" v="656"/>
          <ac:spMkLst>
            <pc:docMk/>
            <pc:sldMk cId="1197764628" sldId="263"/>
            <ac:spMk id="82" creationId="{FF9F2414-84E8-453E-B1F3-389FDE8192D9}"/>
          </ac:spMkLst>
        </pc:spChg>
        <pc:spChg chg="add">
          <ac:chgData name="DAVID PIERRE (COMITÉ DE LA CHARENTE-MARITIME)" userId="S::6017000.pdavid@ffhandball.net::7024bbc1-e331-4b9e-af99-bec0f01dd968" providerId="AD" clId="Web-{087F8A9E-F571-D469-0107-4FC929A1512A}" dt="2021-06-08T09:26:20.038" v="656"/>
          <ac:spMkLst>
            <pc:docMk/>
            <pc:sldMk cId="1197764628" sldId="263"/>
            <ac:spMk id="84" creationId="{3ECA69A1-7536-43AC-85EF-C7106179F5ED}"/>
          </ac:spMkLst>
        </pc:spChg>
        <pc:graphicFrameChg chg="add mod modGraphic">
          <ac:chgData name="DAVID PIERRE (COMITÉ DE LA CHARENTE-MARITIME)" userId="S::6017000.pdavid@ffhandball.net::7024bbc1-e331-4b9e-af99-bec0f01dd968" providerId="AD" clId="Web-{087F8A9E-F571-D469-0107-4FC929A1512A}" dt="2021-06-08T11:06:16.241" v="2283"/>
          <ac:graphicFrameMkLst>
            <pc:docMk/>
            <pc:sldMk cId="1197764628" sldId="263"/>
            <ac:graphicFrameMk id="2" creationId="{BB1A6CFB-FBF3-4E2F-BB60-31AF8186EE68}"/>
          </ac:graphicFrameMkLst>
        </pc:graphicFrameChg>
        <pc:graphicFrameChg chg="add del mod modGraphic">
          <ac:chgData name="DAVID PIERRE (COMITÉ DE LA CHARENTE-MARITIME)" userId="S::6017000.pdavid@ffhandball.net::7024bbc1-e331-4b9e-af99-bec0f01dd968" providerId="AD" clId="Web-{087F8A9E-F571-D469-0107-4FC929A1512A}" dt="2021-06-08T09:25:40.803" v="646"/>
          <ac:graphicFrameMkLst>
            <pc:docMk/>
            <pc:sldMk cId="1197764628" sldId="263"/>
            <ac:graphicFrameMk id="3" creationId="{70D4C0A3-8BD3-447B-BA59-4451FB2DE106}"/>
          </ac:graphicFrameMkLst>
        </pc:graphicFrameChg>
        <pc:graphicFrameChg chg="add del mod modGraphic">
          <ac:chgData name="DAVID PIERRE (COMITÉ DE LA CHARENTE-MARITIME)" userId="S::6017000.pdavid@ffhandball.net::7024bbc1-e331-4b9e-af99-bec0f01dd968" providerId="AD" clId="Web-{087F8A9E-F571-D469-0107-4FC929A1512A}" dt="2021-06-08T09:02:08.906" v="148"/>
          <ac:graphicFrameMkLst>
            <pc:docMk/>
            <pc:sldMk cId="1197764628" sldId="263"/>
            <ac:graphicFrameMk id="5" creationId="{AF182697-0C73-47D5-8479-45FF22169E6E}"/>
          </ac:graphicFrameMkLst>
        </pc:graphicFrameChg>
        <pc:graphicFrameChg chg="add mod modGraphic">
          <ac:chgData name="DAVID PIERRE (COMITÉ DE LA CHARENTE-MARITIME)" userId="S::6017000.pdavid@ffhandball.net::7024bbc1-e331-4b9e-af99-bec0f01dd968" providerId="AD" clId="Web-{087F8A9E-F571-D469-0107-4FC929A1512A}" dt="2021-06-08T11:04:51.255" v="2224" actId="1076"/>
          <ac:graphicFrameMkLst>
            <pc:docMk/>
            <pc:sldMk cId="1197764628" sldId="263"/>
            <ac:graphicFrameMk id="7" creationId="{27FA4ED0-EAC6-437A-90BF-B5E6EE25E669}"/>
          </ac:graphicFrameMkLst>
        </pc:graphicFrameChg>
        <pc:graphicFrameChg chg="del mod modGraphic">
          <ac:chgData name="DAVID PIERRE (COMITÉ DE LA CHARENTE-MARITIME)" userId="S::6017000.pdavid@ffhandball.net::7024bbc1-e331-4b9e-af99-bec0f01dd968" providerId="AD" clId="Web-{087F8A9E-F571-D469-0107-4FC929A1512A}" dt="2021-06-08T08:44:43.909" v="92"/>
          <ac:graphicFrameMkLst>
            <pc:docMk/>
            <pc:sldMk cId="1197764628" sldId="263"/>
            <ac:graphicFrameMk id="16" creationId="{00000000-0000-0000-0000-000000000000}"/>
          </ac:graphicFrameMkLst>
        </pc:graphicFrameChg>
        <pc:picChg chg="mod">
          <ac:chgData name="DAVID PIERRE (COMITÉ DE LA CHARENTE-MARITIME)" userId="S::6017000.pdavid@ffhandball.net::7024bbc1-e331-4b9e-af99-bec0f01dd968" providerId="AD" clId="Web-{087F8A9E-F571-D469-0107-4FC929A1512A}" dt="2021-06-08T08:45:20.160" v="98" actId="14100"/>
          <ac:picMkLst>
            <pc:docMk/>
            <pc:sldMk cId="1197764628" sldId="263"/>
            <ac:picMk id="15363" creationId="{00000000-0000-0000-0000-000000000000}"/>
          </ac:picMkLst>
        </pc:picChg>
      </pc:sldChg>
      <pc:sldChg chg="del">
        <pc:chgData name="DAVID PIERRE (COMITÉ DE LA CHARENTE-MARITIME)" userId="S::6017000.pdavid@ffhandball.net::7024bbc1-e331-4b9e-af99-bec0f01dd968" providerId="AD" clId="Web-{087F8A9E-F571-D469-0107-4FC929A1512A}" dt="2021-06-08T08:01:20.856" v="13"/>
        <pc:sldMkLst>
          <pc:docMk/>
          <pc:sldMk cId="2147992792" sldId="264"/>
        </pc:sldMkLst>
      </pc:sldChg>
      <pc:sldChg chg="new del ord">
        <pc:chgData name="DAVID PIERRE (COMITÉ DE LA CHARENTE-MARITIME)" userId="S::6017000.pdavid@ffhandball.net::7024bbc1-e331-4b9e-af99-bec0f01dd968" providerId="AD" clId="Web-{087F8A9E-F571-D469-0107-4FC929A1512A}" dt="2021-06-08T09:44:52.631" v="1425"/>
        <pc:sldMkLst>
          <pc:docMk/>
          <pc:sldMk cId="2582716638" sldId="264"/>
        </pc:sldMkLst>
      </pc:sldChg>
      <pc:sldChg chg="addSp delSp modSp add ord replId">
        <pc:chgData name="DAVID PIERRE (COMITÉ DE LA CHARENTE-MARITIME)" userId="S::6017000.pdavid@ffhandball.net::7024bbc1-e331-4b9e-af99-bec0f01dd968" providerId="AD" clId="Web-{087F8A9E-F571-D469-0107-4FC929A1512A}" dt="2021-06-08T09:46:37.665" v="1474" actId="20577"/>
        <pc:sldMkLst>
          <pc:docMk/>
          <pc:sldMk cId="2932243522" sldId="265"/>
        </pc:sldMkLst>
        <pc:spChg chg="add mod">
          <ac:chgData name="DAVID PIERRE (COMITÉ DE LA CHARENTE-MARITIME)" userId="S::6017000.pdavid@ffhandball.net::7024bbc1-e331-4b9e-af99-bec0f01dd968" providerId="AD" clId="Web-{087F8A9E-F571-D469-0107-4FC929A1512A}" dt="2021-06-08T09:46:37.665" v="1474" actId="20577"/>
          <ac:spMkLst>
            <pc:docMk/>
            <pc:sldMk cId="2932243522" sldId="265"/>
            <ac:spMk id="2" creationId="{7D8A57B2-6351-4F73-825B-9890E93280EA}"/>
          </ac:spMkLst>
        </pc:spChg>
        <pc:graphicFrameChg chg="del">
          <ac:chgData name="DAVID PIERRE (COMITÉ DE LA CHARENTE-MARITIME)" userId="S::6017000.pdavid@ffhandball.net::7024bbc1-e331-4b9e-af99-bec0f01dd968" providerId="AD" clId="Web-{087F8A9E-F571-D469-0107-4FC929A1512A}" dt="2021-06-08T09:44:56.975" v="1426"/>
          <ac:graphicFrameMkLst>
            <pc:docMk/>
            <pc:sldMk cId="2932243522" sldId="265"/>
            <ac:graphicFrameMk id="3" creationId="{89E70CED-7DDC-4C10-B3E7-199B4C7BCCBD}"/>
          </ac:graphicFrameMkLst>
        </pc:graphicFrameChg>
        <pc:picChg chg="mod">
          <ac:chgData name="DAVID PIERRE (COMITÉ DE LA CHARENTE-MARITIME)" userId="S::6017000.pdavid@ffhandball.net::7024bbc1-e331-4b9e-af99-bec0f01dd968" providerId="AD" clId="Web-{087F8A9E-F571-D469-0107-4FC929A1512A}" dt="2021-06-08T09:45:04.475" v="1427" actId="14100"/>
          <ac:picMkLst>
            <pc:docMk/>
            <pc:sldMk cId="2932243522" sldId="265"/>
            <ac:picMk id="18435" creationId="{00000000-0000-0000-0000-000000000000}"/>
          </ac:picMkLst>
        </pc:picChg>
      </pc:sldChg>
      <pc:sldChg chg="modSp add del replId">
        <pc:chgData name="DAVID PIERRE (COMITÉ DE LA CHARENTE-MARITIME)" userId="S::6017000.pdavid@ffhandball.net::7024bbc1-e331-4b9e-af99-bec0f01dd968" providerId="AD" clId="Web-{087F8A9E-F571-D469-0107-4FC929A1512A}" dt="2021-06-08T11:10:33.669" v="2286"/>
        <pc:sldMkLst>
          <pc:docMk/>
          <pc:sldMk cId="4147720412" sldId="266"/>
        </pc:sldMkLst>
        <pc:graphicFrameChg chg="mod modGraphic">
          <ac:chgData name="DAVID PIERRE (COMITÉ DE LA CHARENTE-MARITIME)" userId="S::6017000.pdavid@ffhandball.net::7024bbc1-e331-4b9e-af99-bec0f01dd968" providerId="AD" clId="Web-{087F8A9E-F571-D469-0107-4FC929A1512A}" dt="2021-06-08T10:28:47.662" v="2208"/>
          <ac:graphicFrameMkLst>
            <pc:docMk/>
            <pc:sldMk cId="4147720412" sldId="266"/>
            <ac:graphicFrameMk id="3" creationId="{89E70CED-7DDC-4C10-B3E7-199B4C7BCCBD}"/>
          </ac:graphicFrameMkLst>
        </pc:graphicFrameChg>
      </pc:sldChg>
    </pc:docChg>
  </pc:docChgLst>
  <pc:docChgLst>
    <pc:chgData name="DAVID PIERRE (COMITÉ DE LA CHARENTE-MARITIME)" userId="S::6017000.pdavid@ffhandball.net::7024bbc1-e331-4b9e-af99-bec0f01dd968" providerId="AD" clId="Web-{71732667-ED28-BF31-E76F-D2810FB3B57A}"/>
    <pc:docChg chg="modSld">
      <pc:chgData name="DAVID PIERRE (COMITÉ DE LA CHARENTE-MARITIME)" userId="S::6017000.pdavid@ffhandball.net::7024bbc1-e331-4b9e-af99-bec0f01dd968" providerId="AD" clId="Web-{71732667-ED28-BF31-E76F-D2810FB3B57A}" dt="2022-05-23T09:17:22.691" v="253"/>
      <pc:docMkLst>
        <pc:docMk/>
      </pc:docMkLst>
      <pc:sldChg chg="modSp">
        <pc:chgData name="DAVID PIERRE (COMITÉ DE LA CHARENTE-MARITIME)" userId="S::6017000.pdavid@ffhandball.net::7024bbc1-e331-4b9e-af99-bec0f01dd968" providerId="AD" clId="Web-{71732667-ED28-BF31-E76F-D2810FB3B57A}" dt="2022-05-23T09:17:22.691" v="253"/>
        <pc:sldMkLst>
          <pc:docMk/>
          <pc:sldMk cId="0" sldId="266"/>
        </pc:sldMkLst>
        <pc:graphicFrameChg chg="mod modGraphic">
          <ac:chgData name="DAVID PIERRE (COMITÉ DE LA CHARENTE-MARITIME)" userId="S::6017000.pdavid@ffhandball.net::7024bbc1-e331-4b9e-af99-bec0f01dd968" providerId="AD" clId="Web-{71732667-ED28-BF31-E76F-D2810FB3B57A}" dt="2022-05-23T09:17:22.691" v="253"/>
          <ac:graphicFrameMkLst>
            <pc:docMk/>
            <pc:sldMk cId="0" sldId="266"/>
            <ac:graphicFrameMk id="3" creationId="{00000000-0000-0000-0000-000000000000}"/>
          </ac:graphicFrameMkLst>
        </pc:graphicFrameChg>
      </pc:sldChg>
    </pc:docChg>
  </pc:docChgLst>
  <pc:docChgLst>
    <pc:chgData clId="Web-{F5DE58E9-59FE-A077-924A-7308AB28A28C}"/>
    <pc:docChg chg="modSld">
      <pc:chgData name="" userId="" providerId="" clId="Web-{F5DE58E9-59FE-A077-924A-7308AB28A28C}" dt="2020-10-19T11:33:13.625" v="1" actId="1076"/>
      <pc:docMkLst>
        <pc:docMk/>
      </pc:docMkLst>
      <pc:sldChg chg="delSp modSp">
        <pc:chgData name="" userId="" providerId="" clId="Web-{F5DE58E9-59FE-A077-924A-7308AB28A28C}" dt="2020-10-19T11:33:13.625" v="1" actId="1076"/>
        <pc:sldMkLst>
          <pc:docMk/>
          <pc:sldMk cId="0" sldId="256"/>
        </pc:sldMkLst>
        <pc:picChg chg="del">
          <ac:chgData name="" userId="" providerId="" clId="Web-{F5DE58E9-59FE-A077-924A-7308AB28A28C}" dt="2020-10-19T11:33:11.063" v="0"/>
          <ac:picMkLst>
            <pc:docMk/>
            <pc:sldMk cId="0" sldId="256"/>
            <ac:picMk id="2" creationId="{76C8AA97-22A2-4332-AF1C-09E4B45E2C3A}"/>
          </ac:picMkLst>
        </pc:picChg>
        <pc:picChg chg="mod">
          <ac:chgData name="" userId="" providerId="" clId="Web-{F5DE58E9-59FE-A077-924A-7308AB28A28C}" dt="2020-10-19T11:33:13.625" v="1" actId="1076"/>
          <ac:picMkLst>
            <pc:docMk/>
            <pc:sldMk cId="0" sldId="256"/>
            <ac:picMk id="14339" creationId="{00000000-0000-0000-0000-000000000000}"/>
          </ac:picMkLst>
        </pc:picChg>
      </pc:sldChg>
    </pc:docChg>
  </pc:docChgLst>
  <pc:docChgLst>
    <pc:chgData name="DAVID PIERRE (COMITÉ DE LA CHARENTE-MARITIME)" userId="S::6017000.pdavid@ffhandball.net::7024bbc1-e331-4b9e-af99-bec0f01dd968" providerId="AD" clId="Web-{F5DE58E9-59FE-A077-924A-7308AB28A28C}"/>
    <pc:docChg chg="modSld">
      <pc:chgData name="DAVID PIERRE (COMITÉ DE LA CHARENTE-MARITIME)" userId="S::6017000.pdavid@ffhandball.net::7024bbc1-e331-4b9e-af99-bec0f01dd968" providerId="AD" clId="Web-{F5DE58E9-59FE-A077-924A-7308AB28A28C}" dt="2020-10-19T11:34:04.517" v="18" actId="1076"/>
      <pc:docMkLst>
        <pc:docMk/>
      </pc:docMkLst>
      <pc:sldChg chg="addSp modSp">
        <pc:chgData name="DAVID PIERRE (COMITÉ DE LA CHARENTE-MARITIME)" userId="S::6017000.pdavid@ffhandball.net::7024bbc1-e331-4b9e-af99-bec0f01dd968" providerId="AD" clId="Web-{F5DE58E9-59FE-A077-924A-7308AB28A28C}" dt="2020-10-19T11:34:04.517" v="18" actId="1076"/>
        <pc:sldMkLst>
          <pc:docMk/>
          <pc:sldMk cId="0" sldId="256"/>
        </pc:sldMkLst>
        <pc:spChg chg="add mod">
          <ac:chgData name="DAVID PIERRE (COMITÉ DE LA CHARENTE-MARITIME)" userId="S::6017000.pdavid@ffhandball.net::7024bbc1-e331-4b9e-af99-bec0f01dd968" providerId="AD" clId="Web-{F5DE58E9-59FE-A077-924A-7308AB28A28C}" dt="2020-10-19T11:34:04.517" v="18" actId="1076"/>
          <ac:spMkLst>
            <pc:docMk/>
            <pc:sldMk cId="0" sldId="256"/>
            <ac:spMk id="3" creationId="{B497F423-A6B5-4EB1-AA23-90FD685B45C4}"/>
          </ac:spMkLst>
        </pc:spChg>
      </pc:sldChg>
    </pc:docChg>
  </pc:docChgLst>
  <pc:docChgLst>
    <pc:chgData name="DAVID PIERRE (COMITÉ DE LA CHARENTE-MARITIME)" userId="S::6017000.pdavid@ffhandball.net::7024bbc1-e331-4b9e-af99-bec0f01dd968" providerId="AD" clId="Web-{619C0F4C-407B-53A8-6EB4-00FBA6C482C3}"/>
    <pc:docChg chg="modSld">
      <pc:chgData name="DAVID PIERRE (COMITÉ DE LA CHARENTE-MARITIME)" userId="S::6017000.pdavid@ffhandball.net::7024bbc1-e331-4b9e-af99-bec0f01dd968" providerId="AD" clId="Web-{619C0F4C-407B-53A8-6EB4-00FBA6C482C3}" dt="2022-05-25T08:23:20.661" v="509" actId="1076"/>
      <pc:docMkLst>
        <pc:docMk/>
      </pc:docMkLst>
      <pc:sldChg chg="modSp">
        <pc:chgData name="DAVID PIERRE (COMITÉ DE LA CHARENTE-MARITIME)" userId="S::6017000.pdavid@ffhandball.net::7024bbc1-e331-4b9e-af99-bec0f01dd968" providerId="AD" clId="Web-{619C0F4C-407B-53A8-6EB4-00FBA6C482C3}" dt="2022-05-25T08:10:50.202" v="3" actId="20577"/>
        <pc:sldMkLst>
          <pc:docMk/>
          <pc:sldMk cId="2932243522" sldId="265"/>
        </pc:sldMkLst>
        <pc:spChg chg="mod">
          <ac:chgData name="DAVID PIERRE (COMITÉ DE LA CHARENTE-MARITIME)" userId="S::6017000.pdavid@ffhandball.net::7024bbc1-e331-4b9e-af99-bec0f01dd968" providerId="AD" clId="Web-{619C0F4C-407B-53A8-6EB4-00FBA6C482C3}" dt="2022-05-25T08:10:50.202" v="3" actId="20577"/>
          <ac:spMkLst>
            <pc:docMk/>
            <pc:sldMk cId="2932243522" sldId="265"/>
            <ac:spMk id="2" creationId="{7D8A57B2-6351-4F73-825B-9890E93280EA}"/>
          </ac:spMkLst>
        </pc:spChg>
      </pc:sldChg>
      <pc:sldChg chg="modSp">
        <pc:chgData name="DAVID PIERRE (COMITÉ DE LA CHARENTE-MARITIME)" userId="S::6017000.pdavid@ffhandball.net::7024bbc1-e331-4b9e-af99-bec0f01dd968" providerId="AD" clId="Web-{619C0F4C-407B-53A8-6EB4-00FBA6C482C3}" dt="2022-05-25T08:21:20.126" v="467"/>
        <pc:sldMkLst>
          <pc:docMk/>
          <pc:sldMk cId="0" sldId="266"/>
        </pc:sldMkLst>
        <pc:graphicFrameChg chg="mod modGraphic">
          <ac:chgData name="DAVID PIERRE (COMITÉ DE LA CHARENTE-MARITIME)" userId="S::6017000.pdavid@ffhandball.net::7024bbc1-e331-4b9e-af99-bec0f01dd968" providerId="AD" clId="Web-{619C0F4C-407B-53A8-6EB4-00FBA6C482C3}" dt="2022-05-25T08:21:20.126" v="467"/>
          <ac:graphicFrameMkLst>
            <pc:docMk/>
            <pc:sldMk cId="0" sldId="266"/>
            <ac:graphicFrameMk id="3" creationId="{00000000-0000-0000-0000-000000000000}"/>
          </ac:graphicFrameMkLst>
        </pc:graphicFrameChg>
      </pc:sldChg>
      <pc:sldChg chg="modSp">
        <pc:chgData name="DAVID PIERRE (COMITÉ DE LA CHARENTE-MARITIME)" userId="S::6017000.pdavid@ffhandball.net::7024bbc1-e331-4b9e-af99-bec0f01dd968" providerId="AD" clId="Web-{619C0F4C-407B-53A8-6EB4-00FBA6C482C3}" dt="2022-05-25T08:23:20.661" v="509" actId="1076"/>
        <pc:sldMkLst>
          <pc:docMk/>
          <pc:sldMk cId="1628671820" sldId="267"/>
        </pc:sldMkLst>
        <pc:spChg chg="mod">
          <ac:chgData name="DAVID PIERRE (COMITÉ DE LA CHARENTE-MARITIME)" userId="S::6017000.pdavid@ffhandball.net::7024bbc1-e331-4b9e-af99-bec0f01dd968" providerId="AD" clId="Web-{619C0F4C-407B-53A8-6EB4-00FBA6C482C3}" dt="2022-05-25T08:12:23.720" v="116" actId="1076"/>
          <ac:spMkLst>
            <pc:docMk/>
            <pc:sldMk cId="1628671820" sldId="267"/>
            <ac:spMk id="2" creationId="{00000000-0000-0000-0000-000000000000}"/>
          </ac:spMkLst>
        </pc:spChg>
        <pc:spChg chg="mod">
          <ac:chgData name="DAVID PIERRE (COMITÉ DE LA CHARENTE-MARITIME)" userId="S::6017000.pdavid@ffhandball.net::7024bbc1-e331-4b9e-af99-bec0f01dd968" providerId="AD" clId="Web-{619C0F4C-407B-53A8-6EB4-00FBA6C482C3}" dt="2022-05-25T08:22:07.502" v="484" actId="1076"/>
          <ac:spMkLst>
            <pc:docMk/>
            <pc:sldMk cId="1628671820" sldId="267"/>
            <ac:spMk id="4" creationId="{00000000-0000-0000-0000-000000000000}"/>
          </ac:spMkLst>
        </pc:spChg>
        <pc:graphicFrameChg chg="mod modGraphic">
          <ac:chgData name="DAVID PIERRE (COMITÉ DE LA CHARENTE-MARITIME)" userId="S::6017000.pdavid@ffhandball.net::7024bbc1-e331-4b9e-af99-bec0f01dd968" providerId="AD" clId="Web-{619C0F4C-407B-53A8-6EB4-00FBA6C482C3}" dt="2022-05-25T08:23:20.661" v="509" actId="1076"/>
          <ac:graphicFrameMkLst>
            <pc:docMk/>
            <pc:sldMk cId="1628671820" sldId="267"/>
            <ac:graphicFrameMk id="3" creationId="{00000000-0000-0000-0000-000000000000}"/>
          </ac:graphicFrameMkLst>
        </pc:graphicFrameChg>
      </pc:sldChg>
    </pc:docChg>
  </pc:docChgLst>
  <pc:docChgLst>
    <pc:chgData name="DAVID PIERRE (COMITÉ DE LA CHARENTE-MARITIME)" userId="S::6017000.pdavid@ffhandball.net::7024bbc1-e331-4b9e-af99-bec0f01dd968" providerId="AD" clId="Web-{75B9CFD8-80E5-89AB-CDCA-08A251CC6008}"/>
    <pc:docChg chg="modSld">
      <pc:chgData name="DAVID PIERRE (COMITÉ DE LA CHARENTE-MARITIME)" userId="S::6017000.pdavid@ffhandball.net::7024bbc1-e331-4b9e-af99-bec0f01dd968" providerId="AD" clId="Web-{75B9CFD8-80E5-89AB-CDCA-08A251CC6008}" dt="2022-05-16T09:59:17.245" v="49"/>
      <pc:docMkLst>
        <pc:docMk/>
      </pc:docMkLst>
      <pc:sldChg chg="modSp">
        <pc:chgData name="DAVID PIERRE (COMITÉ DE LA CHARENTE-MARITIME)" userId="S::6017000.pdavid@ffhandball.net::7024bbc1-e331-4b9e-af99-bec0f01dd968" providerId="AD" clId="Web-{75B9CFD8-80E5-89AB-CDCA-08A251CC6008}" dt="2022-05-16T09:58:38.854" v="29"/>
        <pc:sldMkLst>
          <pc:docMk/>
          <pc:sldMk cId="0" sldId="258"/>
        </pc:sldMkLst>
        <pc:graphicFrameChg chg="mod modGraphic">
          <ac:chgData name="DAVID PIERRE (COMITÉ DE LA CHARENTE-MARITIME)" userId="S::6017000.pdavid@ffhandball.net::7024bbc1-e331-4b9e-af99-bec0f01dd968" providerId="AD" clId="Web-{75B9CFD8-80E5-89AB-CDCA-08A251CC6008}" dt="2022-05-16T09:58:38.854" v="29"/>
          <ac:graphicFrameMkLst>
            <pc:docMk/>
            <pc:sldMk cId="0" sldId="258"/>
            <ac:graphicFrameMk id="4" creationId="{508E0FEE-8397-46B3-A10C-8BD3304AF6F0}"/>
          </ac:graphicFrameMkLst>
        </pc:graphicFrameChg>
      </pc:sldChg>
      <pc:sldChg chg="modSp">
        <pc:chgData name="DAVID PIERRE (COMITÉ DE LA CHARENTE-MARITIME)" userId="S::6017000.pdavid@ffhandball.net::7024bbc1-e331-4b9e-af99-bec0f01dd968" providerId="AD" clId="Web-{75B9CFD8-80E5-89AB-CDCA-08A251CC6008}" dt="2022-05-16T09:59:17.245" v="49"/>
        <pc:sldMkLst>
          <pc:docMk/>
          <pc:sldMk cId="1628671820" sldId="267"/>
        </pc:sldMkLst>
        <pc:spChg chg="mod">
          <ac:chgData name="DAVID PIERRE (COMITÉ DE LA CHARENTE-MARITIME)" userId="S::6017000.pdavid@ffhandball.net::7024bbc1-e331-4b9e-af99-bec0f01dd968" providerId="AD" clId="Web-{75B9CFD8-80E5-89AB-CDCA-08A251CC6008}" dt="2022-05-16T09:59:02.573" v="33" actId="1076"/>
          <ac:spMkLst>
            <pc:docMk/>
            <pc:sldMk cId="1628671820" sldId="267"/>
            <ac:spMk id="2" creationId="{00000000-0000-0000-0000-000000000000}"/>
          </ac:spMkLst>
        </pc:spChg>
        <pc:spChg chg="mod">
          <ac:chgData name="DAVID PIERRE (COMITÉ DE LA CHARENTE-MARITIME)" userId="S::6017000.pdavid@ffhandball.net::7024bbc1-e331-4b9e-af99-bec0f01dd968" providerId="AD" clId="Web-{75B9CFD8-80E5-89AB-CDCA-08A251CC6008}" dt="2022-05-16T09:58:57.792" v="32" actId="1076"/>
          <ac:spMkLst>
            <pc:docMk/>
            <pc:sldMk cId="1628671820" sldId="267"/>
            <ac:spMk id="4" creationId="{00000000-0000-0000-0000-000000000000}"/>
          </ac:spMkLst>
        </pc:spChg>
        <pc:graphicFrameChg chg="mod modGraphic">
          <ac:chgData name="DAVID PIERRE (COMITÉ DE LA CHARENTE-MARITIME)" userId="S::6017000.pdavid@ffhandball.net::7024bbc1-e331-4b9e-af99-bec0f01dd968" providerId="AD" clId="Web-{75B9CFD8-80E5-89AB-CDCA-08A251CC6008}" dt="2022-05-16T09:59:17.245" v="49"/>
          <ac:graphicFrameMkLst>
            <pc:docMk/>
            <pc:sldMk cId="1628671820" sldId="267"/>
            <ac:graphicFrameMk id="3" creationId="{00000000-0000-0000-0000-000000000000}"/>
          </ac:graphicFrameMkLst>
        </pc:graphicFrameChg>
      </pc:sldChg>
    </pc:docChg>
  </pc:docChgLst>
  <pc:docChgLst>
    <pc:chgData name="DAVID PIERRE (COMITÉ DE LA CHARENTE-MARITIME)" userId="S::6017000.pdavid@ffhandball.net::7024bbc1-e331-4b9e-af99-bec0f01dd968" providerId="AD" clId="Web-{D240D953-FFEB-7978-BF79-AB191F3CE38B}"/>
    <pc:docChg chg="modSld">
      <pc:chgData name="DAVID PIERRE (COMITÉ DE LA CHARENTE-MARITIME)" userId="S::6017000.pdavid@ffhandball.net::7024bbc1-e331-4b9e-af99-bec0f01dd968" providerId="AD" clId="Web-{D240D953-FFEB-7978-BF79-AB191F3CE38B}" dt="2020-10-16T10:54:31.037" v="71"/>
      <pc:docMkLst>
        <pc:docMk/>
      </pc:docMkLst>
      <pc:sldChg chg="modSp">
        <pc:chgData name="DAVID PIERRE (COMITÉ DE LA CHARENTE-MARITIME)" userId="S::6017000.pdavid@ffhandball.net::7024bbc1-e331-4b9e-af99-bec0f01dd968" providerId="AD" clId="Web-{D240D953-FFEB-7978-BF79-AB191F3CE38B}" dt="2020-10-16T10:54:31.037" v="71"/>
        <pc:sldMkLst>
          <pc:docMk/>
          <pc:sldMk cId="0" sldId="257"/>
        </pc:sldMkLst>
        <pc:graphicFrameChg chg="mod modGraphic">
          <ac:chgData name="DAVID PIERRE (COMITÉ DE LA CHARENTE-MARITIME)" userId="S::6017000.pdavid@ffhandball.net::7024bbc1-e331-4b9e-af99-bec0f01dd968" providerId="AD" clId="Web-{D240D953-FFEB-7978-BF79-AB191F3CE38B}" dt="2020-10-16T10:54:31.037" v="71"/>
          <ac:graphicFrameMkLst>
            <pc:docMk/>
            <pc:sldMk cId="0" sldId="257"/>
            <ac:graphicFrameMk id="8" creationId="{CDB3A8BE-04E9-4C4B-AC2F-D68E8A0FD0FA}"/>
          </ac:graphicFrameMkLst>
        </pc:graphicFrameChg>
      </pc:sldChg>
      <pc:sldChg chg="addSp delSp modSp">
        <pc:chgData name="DAVID PIERRE (COMITÉ DE LA CHARENTE-MARITIME)" userId="S::6017000.pdavid@ffhandball.net::7024bbc1-e331-4b9e-af99-bec0f01dd968" providerId="AD" clId="Web-{D240D953-FFEB-7978-BF79-AB191F3CE38B}" dt="2020-10-16T10:48:06.137" v="61" actId="1076"/>
        <pc:sldMkLst>
          <pc:docMk/>
          <pc:sldMk cId="0" sldId="260"/>
        </pc:sldMkLst>
        <pc:spChg chg="add del mod">
          <ac:chgData name="DAVID PIERRE (COMITÉ DE LA CHARENTE-MARITIME)" userId="S::6017000.pdavid@ffhandball.net::7024bbc1-e331-4b9e-af99-bec0f01dd968" providerId="AD" clId="Web-{D240D953-FFEB-7978-BF79-AB191F3CE38B}" dt="2020-10-16T10:47:40.527" v="54" actId="1076"/>
          <ac:spMkLst>
            <pc:docMk/>
            <pc:sldMk cId="0" sldId="260"/>
            <ac:spMk id="7" creationId="{EE83B9FE-F992-4511-98AC-61D9578AE788}"/>
          </ac:spMkLst>
        </pc:spChg>
        <pc:spChg chg="mod">
          <ac:chgData name="DAVID PIERRE (COMITÉ DE LA CHARENTE-MARITIME)" userId="S::6017000.pdavid@ffhandball.net::7024bbc1-e331-4b9e-af99-bec0f01dd968" providerId="AD" clId="Web-{D240D953-FFEB-7978-BF79-AB191F3CE38B}" dt="2020-10-16T10:48:02.105" v="60" actId="1076"/>
          <ac:spMkLst>
            <pc:docMk/>
            <pc:sldMk cId="0" sldId="260"/>
            <ac:spMk id="9" creationId="{3D2DFC1B-7CFC-425F-AFFC-D4730DED91CA}"/>
          </ac:spMkLst>
        </pc:spChg>
        <pc:graphicFrameChg chg="mod">
          <ac:chgData name="DAVID PIERRE (COMITÉ DE LA CHARENTE-MARITIME)" userId="S::6017000.pdavid@ffhandball.net::7024bbc1-e331-4b9e-af99-bec0f01dd968" providerId="AD" clId="Web-{D240D953-FFEB-7978-BF79-AB191F3CE38B}" dt="2020-10-16T10:48:06.137" v="61" actId="1076"/>
          <ac:graphicFrameMkLst>
            <pc:docMk/>
            <pc:sldMk cId="0" sldId="260"/>
            <ac:graphicFrameMk id="12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22E8CF-166E-4DD6-A6CE-A6616153191E}" type="datetimeFigureOut">
              <a:rPr lang="fr-FR"/>
              <a:pPr>
                <a:defRPr/>
              </a:pPr>
              <a:t>25/05/2022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56AE59-2125-48F8-A039-7D9FC89AFF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264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42530-5C82-45EC-8263-63A53D7BCB68}" type="datetimeFigureOut">
              <a:rPr lang="fr-FR"/>
              <a:pPr>
                <a:defRPr/>
              </a:pPr>
              <a:t>25/05/2022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8BBA7-B8DD-4E7F-AC10-9A07F79B3F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369F7-3A8B-461F-A589-F306B6B552FA}" type="datetimeFigureOut">
              <a:rPr lang="fr-FR"/>
              <a:pPr>
                <a:defRPr/>
              </a:pPr>
              <a:t>25/05/2022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6F12B-870C-4F10-B805-79EF4E82D9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1F96D-F0DB-4D19-A40E-D539B1434D7E}" type="datetimeFigureOut">
              <a:rPr lang="fr-FR"/>
              <a:pPr>
                <a:defRPr/>
              </a:pPr>
              <a:t>25/05/2022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C4AC6-5657-4F63-A2E5-083AE3282BD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6051B-02DF-4674-A6CB-1ABB5FA7263D}" type="datetimeFigureOut">
              <a:rPr lang="fr-FR"/>
              <a:pPr>
                <a:defRPr/>
              </a:pPr>
              <a:t>25/05/2022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79395-F75E-446D-80E9-9330B86FD7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7B22D-F973-4F92-AAE0-40D82267B7D1}" type="datetimeFigureOut">
              <a:rPr lang="fr-FR"/>
              <a:pPr>
                <a:defRPr/>
              </a:pPr>
              <a:t>25/05/2022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B0D0A-2A45-40E2-BB27-76B6D3CF02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CC1B3-6E23-4F17-B039-9B75B27AC0C2}" type="datetimeFigureOut">
              <a:rPr lang="fr-FR"/>
              <a:pPr>
                <a:defRPr/>
              </a:pPr>
              <a:t>25/05/2022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1D265-150D-4457-BF01-4E5A15EEC6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381CD-B471-4338-BCBD-4529D98DB8FF}" type="datetimeFigureOut">
              <a:rPr lang="fr-FR"/>
              <a:pPr>
                <a:defRPr/>
              </a:pPr>
              <a:t>25/05/2022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06894-FC28-4BAB-BCB7-8E651CC8AB0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A4408-6EE7-402C-AA97-7BFFF971C5A4}" type="datetimeFigureOut">
              <a:rPr lang="fr-FR"/>
              <a:pPr>
                <a:defRPr/>
              </a:pPr>
              <a:t>25/05/2022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84CDA-5CE2-459E-9264-F5937178E9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FEF85-2417-47E0-A645-AFB5E102823E}" type="datetimeFigureOut">
              <a:rPr lang="fr-FR"/>
              <a:pPr>
                <a:defRPr/>
              </a:pPr>
              <a:t>25/05/2022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B6E4F-3694-4906-85A9-60C694C69A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4F733-AC87-4FEA-8187-5E6A4E302957}" type="datetimeFigureOut">
              <a:rPr lang="fr-FR"/>
              <a:pPr>
                <a:defRPr/>
              </a:pPr>
              <a:t>25/05/2022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1F657-84D0-4FD4-AB20-0FBEAF852F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18A19-2DCF-415E-AF1C-61D992572277}" type="datetimeFigureOut">
              <a:rPr lang="fr-FR"/>
              <a:pPr>
                <a:defRPr/>
              </a:pPr>
              <a:t>25/05/2022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9E72F-7E7A-4F18-9969-88F382B96F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B8DD07-19B6-4552-8381-7FBC1E47AA73}" type="datetimeFigureOut">
              <a:rPr lang="fr-FR"/>
              <a:pPr>
                <a:defRPr/>
              </a:pPr>
              <a:t>25/05/2022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A75702-6C89-4CCE-88C9-BD51AA2AC6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D8A57B2-6351-4F73-825B-9890E93280EA}"/>
              </a:ext>
            </a:extLst>
          </p:cNvPr>
          <p:cNvSpPr txBox="1"/>
          <p:nvPr/>
        </p:nvSpPr>
        <p:spPr>
          <a:xfrm>
            <a:off x="2116016" y="2195189"/>
            <a:ext cx="7959967" cy="29854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3200" b="1" dirty="0">
                <a:solidFill>
                  <a:srgbClr val="002060"/>
                </a:solidFill>
                <a:latin typeface="+mn-lt"/>
                <a:cs typeface="Arial"/>
              </a:rPr>
              <a:t>LES RÈGLES GÉNÉRALES </a:t>
            </a:r>
            <a:endParaRPr lang="fr-FR" dirty="0"/>
          </a:p>
          <a:p>
            <a:pPr algn="ctr"/>
            <a:r>
              <a:rPr lang="fr-FR" sz="3200" b="1" dirty="0">
                <a:solidFill>
                  <a:srgbClr val="002060"/>
                </a:solidFill>
                <a:latin typeface="+mn-lt"/>
                <a:cs typeface="Arial"/>
              </a:rPr>
              <a:t>ET SES AMÉNAGEMENTS</a:t>
            </a:r>
            <a:r>
              <a:rPr lang="fr-FR" sz="2400" b="1" dirty="0">
                <a:solidFill>
                  <a:srgbClr val="002060"/>
                </a:solidFill>
                <a:latin typeface="+mn-lt"/>
                <a:cs typeface="Arial"/>
              </a:rPr>
              <a:t> </a:t>
            </a:r>
          </a:p>
          <a:p>
            <a:pPr algn="ctr"/>
            <a:r>
              <a:rPr lang="fr-FR" sz="3200" b="1" dirty="0">
                <a:solidFill>
                  <a:srgbClr val="002060"/>
                </a:solidFill>
                <a:latin typeface="+mn-lt"/>
                <a:cs typeface="Arial"/>
              </a:rPr>
              <a:t>POUR LES CATEGORIES –13 </a:t>
            </a:r>
            <a:endParaRPr lang="fr-FR" sz="3200" b="1" dirty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fr-FR" sz="3200" b="1" dirty="0">
                <a:solidFill>
                  <a:srgbClr val="002060"/>
                </a:solidFill>
                <a:latin typeface="+mn-lt"/>
                <a:cs typeface="Arial"/>
              </a:rPr>
              <a:t>et Challenge -11 ans</a:t>
            </a:r>
            <a:endParaRPr lang="fr-FR" sz="3200" b="1" dirty="0">
              <a:solidFill>
                <a:srgbClr val="002060"/>
              </a:solidFill>
              <a:latin typeface="+mn-lt"/>
            </a:endParaRPr>
          </a:p>
          <a:p>
            <a:pPr algn="ctr"/>
            <a:endParaRPr lang="fr-FR" sz="4000" dirty="0"/>
          </a:p>
          <a:p>
            <a:pPr algn="ctr"/>
            <a:r>
              <a:rPr lang="fr-FR" sz="2000" dirty="0">
                <a:solidFill>
                  <a:srgbClr val="002060"/>
                </a:solidFill>
                <a:latin typeface="Arial"/>
                <a:cs typeface="Arial"/>
              </a:rPr>
              <a:t>SAISON 2022 / 2023</a:t>
            </a:r>
            <a:endParaRPr lang="fr-FR" sz="2000" dirty="0">
              <a:solidFill>
                <a:srgbClr val="00206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547" y="154905"/>
            <a:ext cx="4099949" cy="113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24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1721323-A122-400E-BCBE-FA35EE7B443E}"/>
              </a:ext>
            </a:extLst>
          </p:cNvPr>
          <p:cNvSpPr txBox="1"/>
          <p:nvPr/>
        </p:nvSpPr>
        <p:spPr>
          <a:xfrm>
            <a:off x="1416424" y="3299011"/>
            <a:ext cx="4518211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endParaRPr lang="fr-FR" sz="1200" b="1"/>
          </a:p>
          <a:p>
            <a:pPr>
              <a:spcAft>
                <a:spcPts val="600"/>
              </a:spcAft>
            </a:pPr>
            <a:endParaRPr lang="fr-FR" sz="1200"/>
          </a:p>
          <a:p>
            <a:pPr>
              <a:spcAft>
                <a:spcPts val="600"/>
              </a:spcAft>
            </a:pPr>
            <a:endParaRPr lang="fr-FR" sz="1200"/>
          </a:p>
          <a:p>
            <a:pPr>
              <a:spcAft>
                <a:spcPts val="600"/>
              </a:spcAft>
            </a:pPr>
            <a:endParaRPr lang="fr-FR" sz="120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508E0FEE-8397-46B3-A10C-8BD3304AF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301236"/>
              </p:ext>
            </p:extLst>
          </p:nvPr>
        </p:nvGraphicFramePr>
        <p:xfrm>
          <a:off x="757980" y="1703172"/>
          <a:ext cx="10373231" cy="4581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972">
                  <a:extLst>
                    <a:ext uri="{9D8B030D-6E8A-4147-A177-3AD203B41FA5}">
                      <a16:colId xmlns:a16="http://schemas.microsoft.com/office/drawing/2014/main" val="1098296226"/>
                    </a:ext>
                  </a:extLst>
                </a:gridCol>
                <a:gridCol w="2241948">
                  <a:extLst>
                    <a:ext uri="{9D8B030D-6E8A-4147-A177-3AD203B41FA5}">
                      <a16:colId xmlns:a16="http://schemas.microsoft.com/office/drawing/2014/main" val="1300864078"/>
                    </a:ext>
                  </a:extLst>
                </a:gridCol>
                <a:gridCol w="1016239">
                  <a:extLst>
                    <a:ext uri="{9D8B030D-6E8A-4147-A177-3AD203B41FA5}">
                      <a16:colId xmlns:a16="http://schemas.microsoft.com/office/drawing/2014/main" val="2948165231"/>
                    </a:ext>
                  </a:extLst>
                </a:gridCol>
                <a:gridCol w="967899">
                  <a:extLst>
                    <a:ext uri="{9D8B030D-6E8A-4147-A177-3AD203B41FA5}">
                      <a16:colId xmlns:a16="http://schemas.microsoft.com/office/drawing/2014/main" val="4067894036"/>
                    </a:ext>
                  </a:extLst>
                </a:gridCol>
                <a:gridCol w="1553812">
                  <a:extLst>
                    <a:ext uri="{9D8B030D-6E8A-4147-A177-3AD203B41FA5}">
                      <a16:colId xmlns:a16="http://schemas.microsoft.com/office/drawing/2014/main" val="4242067647"/>
                    </a:ext>
                  </a:extLst>
                </a:gridCol>
                <a:gridCol w="1689987">
                  <a:extLst>
                    <a:ext uri="{9D8B030D-6E8A-4147-A177-3AD203B41FA5}">
                      <a16:colId xmlns:a16="http://schemas.microsoft.com/office/drawing/2014/main" val="589070186"/>
                    </a:ext>
                  </a:extLst>
                </a:gridCol>
                <a:gridCol w="1747374">
                  <a:extLst>
                    <a:ext uri="{9D8B030D-6E8A-4147-A177-3AD203B41FA5}">
                      <a16:colId xmlns:a16="http://schemas.microsoft.com/office/drawing/2014/main" val="633693345"/>
                    </a:ext>
                  </a:extLst>
                </a:gridCol>
              </a:tblGrid>
              <a:tr h="550740">
                <a:tc gridSpan="7"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effectLst/>
                        </a:rPr>
                        <a:t>RÈGLES GÉNÉRALES DES CATEGORIES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38193"/>
                  </a:ext>
                </a:extLst>
              </a:tr>
              <a:tr h="315323"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effectLst/>
                        </a:rPr>
                        <a:t>CATÉGORIES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200" b="1" dirty="0">
                          <a:effectLst/>
                        </a:rPr>
                        <a:t>ANNÉES DE NAISSANCE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200" b="1" dirty="0">
                          <a:effectLst/>
                        </a:rPr>
                        <a:t>BALLONS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200" b="1" dirty="0">
                          <a:effectLst/>
                        </a:rPr>
                        <a:t>TEMPS DE JEU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200" b="1" dirty="0">
                          <a:effectLst/>
                        </a:rPr>
                        <a:t>NOMBRE DE JOUEURS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effectLst/>
                        </a:rPr>
                        <a:t>TEMPS</a:t>
                      </a:r>
                      <a:r>
                        <a:rPr lang="fr-FR" sz="1200" b="1" baseline="0" dirty="0">
                          <a:effectLst/>
                        </a:rPr>
                        <a:t> MORT / EQUIPES</a:t>
                      </a:r>
                      <a:endParaRPr lang="fr-FR" sz="1200" b="1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877357"/>
                  </a:ext>
                </a:extLst>
              </a:tr>
              <a:tr h="3153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effectLst/>
                        </a:rPr>
                        <a:t>Garçons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effectLst/>
                        </a:rPr>
                        <a:t>Filles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843805"/>
                  </a:ext>
                </a:extLst>
              </a:tr>
              <a:tr h="45577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16 ans et +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2004 - 2003 - 2002 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2 x 30 min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148715"/>
                  </a:ext>
                </a:extLst>
              </a:tr>
              <a:tr h="3966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- 18 ans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2005</a:t>
                      </a:r>
                      <a:r>
                        <a:rPr lang="fr-FR" sz="1200" baseline="0" dirty="0">
                          <a:effectLst/>
                          <a:latin typeface="+mj-lt"/>
                        </a:rPr>
                        <a:t> – 2006 - 2007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T3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2 x 30 min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842272"/>
                  </a:ext>
                </a:extLst>
              </a:tr>
              <a:tr h="47249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- 17 ans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2006</a:t>
                      </a:r>
                      <a:r>
                        <a:rPr lang="fr-FR" sz="1200" baseline="0" dirty="0">
                          <a:effectLst/>
                          <a:latin typeface="+mj-lt"/>
                        </a:rPr>
                        <a:t> – 2007 - 2008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2 x 30 min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782531"/>
                  </a:ext>
                </a:extLst>
              </a:tr>
              <a:tr h="39835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- 15 ans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 2008 -2009 -2010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2 x 25 min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312672"/>
                  </a:ext>
                </a:extLst>
              </a:tr>
              <a:tr h="57988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- 13 ans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2010 – 2011 - 2012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3 x 15 min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1er tiers</a:t>
                      </a:r>
                      <a:r>
                        <a:rPr lang="fr-FR" sz="1200" baseline="0" dirty="0">
                          <a:effectLst/>
                          <a:latin typeface="+mj-lt"/>
                        </a:rPr>
                        <a:t> - temps</a:t>
                      </a:r>
                      <a:r>
                        <a:rPr lang="fr-FR" sz="1200" dirty="0">
                          <a:effectLst/>
                          <a:latin typeface="+mj-lt"/>
                        </a:rPr>
                        <a:t>: 6</a:t>
                      </a:r>
                      <a:br>
                        <a:rPr lang="fr-FR" sz="1200" dirty="0">
                          <a:effectLst/>
                          <a:latin typeface="+mj-lt"/>
                        </a:rPr>
                      </a:br>
                      <a:r>
                        <a:rPr lang="fr-FR" sz="1200" dirty="0">
                          <a:effectLst/>
                          <a:latin typeface="+mj-lt"/>
                        </a:rPr>
                        <a:t>2</a:t>
                      </a:r>
                      <a:r>
                        <a:rPr lang="fr-FR" sz="1200" baseline="30000" dirty="0">
                          <a:effectLst/>
                          <a:latin typeface="+mj-lt"/>
                        </a:rPr>
                        <a:t>e</a:t>
                      </a:r>
                      <a:r>
                        <a:rPr lang="fr-FR" sz="1200" dirty="0">
                          <a:effectLst/>
                          <a:latin typeface="+mj-lt"/>
                        </a:rPr>
                        <a:t> et 3e tiers : 7 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1</a:t>
                      </a:r>
                      <a:r>
                        <a:rPr lang="fr-FR" sz="1200" baseline="0" dirty="0">
                          <a:effectLst/>
                          <a:latin typeface="+mj-lt"/>
                        </a:rPr>
                        <a:t>  par tiers-temps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122737"/>
                  </a:ext>
                </a:extLst>
              </a:tr>
              <a:tr h="53955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Rassemblement </a:t>
                      </a:r>
                    </a:p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- 11 ans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2012 – 2013 - 2014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 Equipes : 2 x 8 min</a:t>
                      </a:r>
                    </a:p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 Equipes : 2 x 12 min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397911"/>
                  </a:ext>
                </a:extLst>
              </a:tr>
              <a:tr h="55706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Rassemblement </a:t>
                      </a:r>
                    </a:p>
                    <a:p>
                      <a:pPr lvl="0" algn="ctr"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-9</a:t>
                      </a:r>
                      <a:r>
                        <a:rPr lang="fr-FR" sz="1200" baseline="0" dirty="0">
                          <a:effectLst/>
                          <a:latin typeface="+mj-lt"/>
                        </a:rPr>
                        <a:t> ans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lvl="0" algn="ctr"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2014 -2015 - 2016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lvl="0" algn="ctr"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EDUC’HAND</a:t>
                      </a:r>
                    </a:p>
                    <a:p>
                      <a:pPr lvl="0" algn="ctr">
                        <a:buNone/>
                      </a:pP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fr-FR" sz="1200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En fonction du</a:t>
                      </a:r>
                      <a:r>
                        <a:rPr lang="fr-FR" sz="1200" baseline="0" dirty="0">
                          <a:effectLst/>
                          <a:latin typeface="+mj-lt"/>
                        </a:rPr>
                        <a:t> nombre des équipes.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lvl="0" algn="ctr"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lvl="0" algn="ctr"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795454"/>
                  </a:ext>
                </a:extLst>
              </a:tr>
            </a:tbl>
          </a:graphicData>
        </a:graphic>
      </p:graphicFrame>
      <p:pic>
        <p:nvPicPr>
          <p:cNvPr id="3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ECEE4D51-BBD8-6D03-55D2-24FFF589F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4371" y="68984"/>
            <a:ext cx="2743200" cy="10533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7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8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8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oneTexte 1"/>
          <p:cNvSpPr txBox="1"/>
          <p:nvPr/>
        </p:nvSpPr>
        <p:spPr>
          <a:xfrm>
            <a:off x="1819283" y="1011070"/>
            <a:ext cx="8557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AMENAGEMENT DES REGLES EN -13 ANS FILLES ET GARCONS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89147"/>
              </p:ext>
            </p:extLst>
          </p:nvPr>
        </p:nvGraphicFramePr>
        <p:xfrm>
          <a:off x="1740819" y="1656494"/>
          <a:ext cx="8150526" cy="4135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2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1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6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1er tiers-temps</a:t>
                      </a:r>
                      <a:endParaRPr lang="fr-FR" sz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2e tiers-temps </a:t>
                      </a:r>
                      <a:endParaRPr lang="fr-FR" sz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3e </a:t>
                      </a:r>
                      <a:r>
                        <a:rPr lang="fr-FR" sz="140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 tiers</a:t>
                      </a:r>
                      <a:r>
                        <a:rPr lang="fr-FR" sz="14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-temps  </a:t>
                      </a:r>
                      <a:endParaRPr lang="fr-FR" sz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Réducteur de but</a:t>
                      </a:r>
                      <a:endParaRPr lang="fr-FR" sz="12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Réducteur de but</a:t>
                      </a:r>
                      <a:endParaRPr lang="fr-FR" sz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Pas de réducteur</a:t>
                      </a:r>
                      <a:r>
                        <a:rPr lang="fr-FR" sz="120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 de but</a:t>
                      </a:r>
                      <a:endParaRPr lang="fr-FR" sz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 x 6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7 x 7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7 x 7 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GB1 / GB2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GB1 / GB2 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LIBRE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072"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Engagement de la zone, les adversaires doivent se situer en dehors des 9M.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None/>
                      </a:pPr>
                      <a:r>
                        <a:rPr lang="fr-FR" sz="1200" b="0" i="0" u="none" strike="noStrike" noProof="0" dirty="0">
                          <a:ln>
                            <a:noFill/>
                          </a:ln>
                          <a:effectLst/>
                          <a:latin typeface="Calibri Light"/>
                        </a:rPr>
                        <a:t>Engagement de la zone, les adversaires doivent se situer en dehors des 9M.</a:t>
                      </a:r>
                      <a:endParaRPr lang="fr-FR" sz="1200" b="0">
                        <a:latin typeface="Calibri Light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Engagement au milieu du terrain.</a:t>
                      </a:r>
                      <a:endParaRPr lang="fr-FR" sz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887"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Tout terrain 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Dispositif</a:t>
                      </a:r>
                      <a:r>
                        <a:rPr lang="fr-FR" sz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 3/3 </a:t>
                      </a:r>
                    </a:p>
                    <a:p>
                      <a:pPr marL="17145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Système : FF / HH</a:t>
                      </a:r>
                      <a:endParaRPr lang="fr-FR" sz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Défense étagée</a:t>
                      </a:r>
                    </a:p>
                    <a:p>
                      <a:pPr marL="17145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Système</a:t>
                      </a:r>
                      <a:r>
                        <a:rPr lang="fr-FR" sz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 libre</a:t>
                      </a:r>
                      <a:endParaRPr lang="fr-FR" sz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8420">
                <a:tc gridSpan="3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fr-FR" sz="1200">
                        <a:effectLst/>
                        <a:latin typeface="+mj-lt"/>
                        <a:ea typeface="Arial Unicode M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fr-FR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fr-FR" dirty="0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fr-FR" sz="12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596171" y="4712240"/>
            <a:ext cx="6493863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1200" dirty="0"/>
              <a:t>La prise en stricte est interdite pendant tout le match.</a:t>
            </a:r>
          </a:p>
          <a:p>
            <a:pPr algn="ctr"/>
            <a:r>
              <a:rPr lang="fr-FR" sz="1200" dirty="0">
                <a:latin typeface="Arial"/>
                <a:cs typeface="Arial"/>
              </a:rPr>
              <a:t>Si le ballon touche le réducteur et que le ballon franchit la ligne de but, le but est validé.  </a:t>
            </a:r>
          </a:p>
          <a:p>
            <a:pPr algn="ctr"/>
            <a:r>
              <a:rPr lang="fr-FR" sz="1200" dirty="0">
                <a:latin typeface="Arial"/>
                <a:cs typeface="Arial"/>
              </a:rPr>
              <a:t>Le coach est libre de changer ses GB à n'importe quel moment dans un </a:t>
            </a:r>
            <a:r>
              <a:rPr lang="fr-FR" sz="1200" dirty="0" err="1">
                <a:latin typeface="Arial"/>
                <a:cs typeface="Arial"/>
              </a:rPr>
              <a:t>Tier-temps</a:t>
            </a:r>
            <a:r>
              <a:rPr lang="fr-FR" sz="1200" dirty="0">
                <a:latin typeface="Arial"/>
                <a:cs typeface="Arial"/>
              </a:rPr>
              <a:t>. </a:t>
            </a:r>
          </a:p>
        </p:txBody>
      </p:sp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E948A1DD-7D53-AF14-9D59-6134C4708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555" y="36786"/>
            <a:ext cx="2743200" cy="105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671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7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8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8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oneTexte 1"/>
          <p:cNvSpPr txBox="1"/>
          <p:nvPr/>
        </p:nvSpPr>
        <p:spPr>
          <a:xfrm>
            <a:off x="1184141" y="850690"/>
            <a:ext cx="932804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1400" dirty="0">
                <a:latin typeface="Arial"/>
                <a:cs typeface="Arial"/>
              </a:rPr>
              <a:t>AMENAGEMENT DES REGLES POUR LE CHALLENGE -11 ANS FILLES ET GARCONS</a:t>
            </a:r>
            <a:endParaRPr lang="fr-FR" dirty="0"/>
          </a:p>
          <a:p>
            <a:pPr algn="ctr"/>
            <a:r>
              <a:rPr lang="fr-FR" sz="1400" dirty="0">
                <a:latin typeface="Arial"/>
                <a:cs typeface="Arial"/>
              </a:rPr>
              <a:t>TOURNOI A 3 EQUIPES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546209"/>
              </p:ext>
            </p:extLst>
          </p:nvPr>
        </p:nvGraphicFramePr>
        <p:xfrm>
          <a:off x="890789" y="1545464"/>
          <a:ext cx="9927696" cy="5134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2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7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7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2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n>
                            <a:noFill/>
                          </a:ln>
                          <a:effectLst/>
                        </a:rPr>
                        <a:t>1er tiers-temps</a:t>
                      </a:r>
                      <a:endParaRPr lang="fr-FR" sz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n>
                            <a:noFill/>
                          </a:ln>
                          <a:effectLst/>
                        </a:rPr>
                        <a:t>2e tiers-temps </a:t>
                      </a:r>
                      <a:endParaRPr lang="fr-FR" sz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n>
                            <a:noFill/>
                          </a:ln>
                          <a:effectLst/>
                        </a:rPr>
                        <a:t>3e tiers-temps (prépa -13 ans) </a:t>
                      </a:r>
                      <a:endParaRPr lang="fr-FR" sz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/>
                          <a:ea typeface="Helvetica Neue"/>
                          <a:cs typeface="Helvetica Neue"/>
                        </a:rPr>
                        <a:t>8 min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/>
                          <a:ea typeface="Helvetica Neue"/>
                          <a:cs typeface="Helvetica Neue"/>
                        </a:rPr>
                        <a:t>8 min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/>
                          <a:ea typeface="Helvetica Neue"/>
                          <a:cs typeface="Helvetica Neue"/>
                        </a:rPr>
                        <a:t>8 min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Réducteur de but</a:t>
                      </a:r>
                      <a:endParaRPr lang="fr-FR" sz="12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</a:rPr>
                        <a:t>Réducteur de but</a:t>
                      </a:r>
                      <a:endParaRPr lang="fr-FR" sz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</a:rPr>
                        <a:t>Réducteur de but</a:t>
                      </a:r>
                      <a:endParaRPr lang="fr-FR" sz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 x 6 </a:t>
                      </a:r>
                      <a:endParaRPr lang="fr-FR" sz="12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</a:rPr>
                        <a:t>6 x 6 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</a:rPr>
                        <a:t>7 x 7 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499"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Engagement de la zone, les adversaires doivent se situer en dehors des 9M.</a:t>
                      </a:r>
                      <a:endParaRPr lang="fr-FR" dirty="0"/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</a:rPr>
                        <a:t>Engagement de la zone, les adversaires doivent se situer en dehors des 9M.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</a:rPr>
                        <a:t>Engagement du milieu du terrain.</a:t>
                      </a:r>
                      <a:endParaRPr lang="fr-FR" sz="12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fr-FR" sz="1200" dirty="0">
                        <a:ln>
                          <a:noFill/>
                        </a:ln>
                        <a:effectLst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2149"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Les GB sont identifiés par une chasuble.</a:t>
                      </a:r>
                    </a:p>
                    <a:p>
                      <a:pPr marL="171450" indent="-171450" algn="ctr"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Le GB marque un but = 2 points.</a:t>
                      </a:r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Wingdings"/>
                        <a:buChar char="§"/>
                      </a:pPr>
                      <a:endParaRPr lang="fr-FR" sz="12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None/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(Cela peut déclencher, le jeu en surnombre, une défense de zone et le changement de statut).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None/>
                      </a:pPr>
                      <a:endParaRPr lang="fr-FR" sz="12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Nous encourageons le GB à jouer les remises en jeu,</a:t>
                      </a:r>
                      <a:r>
                        <a:rPr lang="fr-FR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les touches se situant dans sa partie de terrain.</a:t>
                      </a:r>
                      <a:endParaRPr lang="fr-FR" sz="12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None/>
                      </a:pPr>
                      <a:r>
                        <a:rPr lang="fr-FR" sz="1200" b="0" i="0" u="none" strike="noStrike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Nous encourageons le GB à jouer les remises en jeu, les touches se situant dans sa partie de terrain.</a:t>
                      </a:r>
                      <a:endParaRPr lang="fr-FR" dirty="0"/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endParaRPr lang="fr-FR" sz="1200">
                        <a:ln>
                          <a:noFill/>
                        </a:ln>
                        <a:effectLst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fr-FR" sz="1200" dirty="0">
                        <a:ln>
                          <a:noFill/>
                        </a:ln>
                        <a:effectLst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fr-FR" sz="1200" dirty="0">
                        <a:ln>
                          <a:noFill/>
                        </a:ln>
                        <a:effectLst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200" b="0" i="0" u="none" strike="noStrike" noProof="0" dirty="0">
                        <a:ln>
                          <a:noFill/>
                        </a:ln>
                        <a:effectLst/>
                        <a:latin typeface="Calibri"/>
                      </a:endParaRPr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b="0" dirty="0">
                          <a:ln>
                            <a:noFill/>
                          </a:ln>
                          <a:effectLst/>
                        </a:rPr>
                        <a:t>Le GB ne doit pas franchir la ligne médiane. </a:t>
                      </a:r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endParaRPr lang="fr-FR" sz="1200" b="0" dirty="0">
                        <a:ln>
                          <a:noFill/>
                        </a:ln>
                        <a:effectLst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fr-FR" sz="1200" b="1" dirty="0">
                          <a:ln>
                            <a:noFill/>
                          </a:ln>
                          <a:effectLst/>
                        </a:rPr>
                        <a:t>Dispositif et système défensif imposé </a:t>
                      </a:r>
                      <a:endParaRPr lang="fr-FR" sz="1200"/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</a:rPr>
                        <a:t>La 3- 3 Homme à Homme et fille à fille </a:t>
                      </a:r>
                      <a:endParaRPr lang="fr-FR" sz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1774">
                <a:tc gridSpan="3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fr-FR" sz="1100" b="1" i="0" u="none" strike="noStrike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travers les aménagements, nous recherchons à améliorer le changement de statut et les intentions défensives.</a:t>
                      </a:r>
                      <a:endParaRPr lang="en-US" sz="1100" b="1" i="0" u="none" strike="noStrike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fr-FR" sz="1100" b="0" i="0" u="none" strike="noStrike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La prise en stricte est interdite pendant tout le match.</a:t>
                      </a:r>
                      <a:endParaRPr lang="en-US" sz="1100" b="0" i="0" u="none" strike="noStrike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marL="171450" marR="0" lvl="0" indent="-17145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/>
                        <a:buChar char="§"/>
                      </a:pPr>
                      <a:r>
                        <a:rPr lang="fr-FR" sz="1100" b="0" i="0" u="none" strike="noStrike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Si le ballon touche le réducteur est franchi la ligne de but, le but est validé.  </a:t>
                      </a:r>
                    </a:p>
                    <a:p>
                      <a:pPr marL="171450" marR="0" lvl="0" indent="-17145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/>
                        <a:buChar char="§"/>
                      </a:pPr>
                      <a:r>
                        <a:rPr lang="fr-FR" sz="1100" b="0" i="0" u="none" strike="noStrike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Les matchs seront arbitrés par des 2010 et +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fr-FR" sz="1100" b="0" i="0" u="none" strike="noStrike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fr-F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Proposition : 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/>
                      </a:endParaRPr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1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Mettre les dates des challenges filles les mêmes week-end que les U9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/>
                      </a:endParaRPr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1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Mettre les dates des challenges garçons les mêmes week-end que les rassemblements U11.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5BDC15B8-BCAD-84E0-A9CE-ACF7385879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9977" y="-134932"/>
            <a:ext cx="2743200" cy="10533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448</Words>
  <Application>Microsoft Office PowerPoint</Application>
  <PresentationFormat>Grand écran</PresentationFormat>
  <Paragraphs>135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DE FORMATION D’ARBITRAGE DEPARTEMENTAL DE LA CHARENTE MARITIME</dc:title>
  <dc:creator>Odile Odile</dc:creator>
  <cp:lastModifiedBy>Odile Odile</cp:lastModifiedBy>
  <cp:revision>684</cp:revision>
  <dcterms:created xsi:type="dcterms:W3CDTF">2020-09-22T07:44:48Z</dcterms:created>
  <dcterms:modified xsi:type="dcterms:W3CDTF">2022-05-25T08:23:21Z</dcterms:modified>
</cp:coreProperties>
</file>